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2" r:id="rId3"/>
    <p:sldId id="264" r:id="rId4"/>
    <p:sldId id="260" r:id="rId5"/>
    <p:sldId id="263" r:id="rId6"/>
    <p:sldId id="256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8DAB"/>
    <a:srgbClr val="CE8421"/>
    <a:srgbClr val="9E9F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lp Line" userId="a55ed4c0-dc9e-4d75-80f4-fa4e0f59e3fc" providerId="ADAL" clId="{C5728275-E056-41CE-8772-26EB6511A093}"/>
    <pc:docChg chg="custSel modSld">
      <pc:chgData name="Help Line" userId="a55ed4c0-dc9e-4d75-80f4-fa4e0f59e3fc" providerId="ADAL" clId="{C5728275-E056-41CE-8772-26EB6511A093}" dt="2021-10-18T17:56:55.363" v="5" actId="2711"/>
      <pc:docMkLst>
        <pc:docMk/>
      </pc:docMkLst>
      <pc:sldChg chg="modSp mod">
        <pc:chgData name="Help Line" userId="a55ed4c0-dc9e-4d75-80f4-fa4e0f59e3fc" providerId="ADAL" clId="{C5728275-E056-41CE-8772-26EB6511A093}" dt="2021-10-18T17:56:46.139" v="3" actId="27636"/>
        <pc:sldMkLst>
          <pc:docMk/>
          <pc:sldMk cId="29509419" sldId="260"/>
        </pc:sldMkLst>
        <pc:spChg chg="mod">
          <ac:chgData name="Help Line" userId="a55ed4c0-dc9e-4d75-80f4-fa4e0f59e3fc" providerId="ADAL" clId="{C5728275-E056-41CE-8772-26EB6511A093}" dt="2021-10-18T17:56:46.139" v="3" actId="27636"/>
          <ac:spMkLst>
            <pc:docMk/>
            <pc:sldMk cId="29509419" sldId="260"/>
            <ac:spMk id="2" creationId="{D516A564-7853-443F-B610-73473FAAFE8D}"/>
          </ac:spMkLst>
        </pc:spChg>
      </pc:sldChg>
      <pc:sldChg chg="modSp mod">
        <pc:chgData name="Help Line" userId="a55ed4c0-dc9e-4d75-80f4-fa4e0f59e3fc" providerId="ADAL" clId="{C5728275-E056-41CE-8772-26EB6511A093}" dt="2021-10-18T17:56:20.325" v="0" actId="2711"/>
        <pc:sldMkLst>
          <pc:docMk/>
          <pc:sldMk cId="3628440066" sldId="262"/>
        </pc:sldMkLst>
        <pc:spChg chg="mod">
          <ac:chgData name="Help Line" userId="a55ed4c0-dc9e-4d75-80f4-fa4e0f59e3fc" providerId="ADAL" clId="{C5728275-E056-41CE-8772-26EB6511A093}" dt="2021-10-18T17:56:20.325" v="0" actId="2711"/>
          <ac:spMkLst>
            <pc:docMk/>
            <pc:sldMk cId="3628440066" sldId="262"/>
            <ac:spMk id="2" creationId="{D516A564-7853-443F-B610-73473FAAFE8D}"/>
          </ac:spMkLst>
        </pc:spChg>
      </pc:sldChg>
      <pc:sldChg chg="modSp mod">
        <pc:chgData name="Help Line" userId="a55ed4c0-dc9e-4d75-80f4-fa4e0f59e3fc" providerId="ADAL" clId="{C5728275-E056-41CE-8772-26EB6511A093}" dt="2021-10-18T17:56:55.363" v="5" actId="2711"/>
        <pc:sldMkLst>
          <pc:docMk/>
          <pc:sldMk cId="3287149093" sldId="263"/>
        </pc:sldMkLst>
        <pc:spChg chg="mod">
          <ac:chgData name="Help Line" userId="a55ed4c0-dc9e-4d75-80f4-fa4e0f59e3fc" providerId="ADAL" clId="{C5728275-E056-41CE-8772-26EB6511A093}" dt="2021-10-18T17:56:55.363" v="5" actId="2711"/>
          <ac:spMkLst>
            <pc:docMk/>
            <pc:sldMk cId="3287149093" sldId="263"/>
            <ac:spMk id="2" creationId="{D516A564-7853-443F-B610-73473FAAFE8D}"/>
          </ac:spMkLst>
        </pc:spChg>
      </pc:sldChg>
      <pc:sldChg chg="modSp mod">
        <pc:chgData name="Help Line" userId="a55ed4c0-dc9e-4d75-80f4-fa4e0f59e3fc" providerId="ADAL" clId="{C5728275-E056-41CE-8772-26EB6511A093}" dt="2021-10-18T17:56:39.809" v="1" actId="2711"/>
        <pc:sldMkLst>
          <pc:docMk/>
          <pc:sldMk cId="2797314368" sldId="264"/>
        </pc:sldMkLst>
        <pc:spChg chg="mod">
          <ac:chgData name="Help Line" userId="a55ed4c0-dc9e-4d75-80f4-fa4e0f59e3fc" providerId="ADAL" clId="{C5728275-E056-41CE-8772-26EB6511A093}" dt="2021-10-18T17:56:39.809" v="1" actId="2711"/>
          <ac:spMkLst>
            <pc:docMk/>
            <pc:sldMk cId="2797314368" sldId="264"/>
            <ac:spMk id="2" creationId="{D516A564-7853-443F-B610-73473FAAFE8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DFD43-4380-4F34-89D1-8E82EF26BFBB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DCAFA-AE3D-41E5-9AB1-866A40C92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05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DFD43-4380-4F34-89D1-8E82EF26BFBB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DCAFA-AE3D-41E5-9AB1-866A40C92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919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DFD43-4380-4F34-89D1-8E82EF26BFBB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DCAFA-AE3D-41E5-9AB1-866A40C92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594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DFD43-4380-4F34-89D1-8E82EF26BFBB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DCAFA-AE3D-41E5-9AB1-866A40C92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582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DFD43-4380-4F34-89D1-8E82EF26BFBB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DCAFA-AE3D-41E5-9AB1-866A40C92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401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DFD43-4380-4F34-89D1-8E82EF26BFBB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DCAFA-AE3D-41E5-9AB1-866A40C92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66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DFD43-4380-4F34-89D1-8E82EF26BFBB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DCAFA-AE3D-41E5-9AB1-866A40C92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910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DFD43-4380-4F34-89D1-8E82EF26BFBB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DCAFA-AE3D-41E5-9AB1-866A40C92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776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DFD43-4380-4F34-89D1-8E82EF26BFBB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DCAFA-AE3D-41E5-9AB1-866A40C92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DFD43-4380-4F34-89D1-8E82EF26BFBB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DCAFA-AE3D-41E5-9AB1-866A40C92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995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DFD43-4380-4F34-89D1-8E82EF26BFBB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DCAFA-AE3D-41E5-9AB1-866A40C92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901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DFD43-4380-4F34-89D1-8E82EF26BFBB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DCAFA-AE3D-41E5-9AB1-866A40C92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496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2018646-6C22-47D4-80FF-9F46B5F577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16910" y="966235"/>
            <a:ext cx="5145417" cy="271653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9E9FA3"/>
                </a:solidFill>
              </a:rPr>
              <a:t>Mental Health America of Fredericksburg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889CD65-7A3A-4849-9D51-F3BCF1F4A6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20746" y="4062870"/>
            <a:ext cx="4253390" cy="1744910"/>
          </a:xfrm>
          <a:prstGeom prst="roundRect">
            <a:avLst/>
          </a:prstGeom>
          <a:solidFill>
            <a:srgbClr val="528DAB"/>
          </a:solidFill>
          <a:ln>
            <a:solidFill>
              <a:srgbClr val="528DAB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540-371-2704</a:t>
            </a:r>
          </a:p>
          <a:p>
            <a:r>
              <a:rPr lang="en-US" dirty="0">
                <a:solidFill>
                  <a:schemeClr val="bg1"/>
                </a:solidFill>
              </a:rPr>
              <a:t>www.mhafred.org</a:t>
            </a:r>
          </a:p>
          <a:p>
            <a:r>
              <a:rPr lang="en-US" sz="2000" dirty="0">
                <a:solidFill>
                  <a:schemeClr val="bg1"/>
                </a:solidFill>
              </a:rPr>
              <a:t>618 Kenmore Ave Suite 2A, Fredericksburg VA 22405</a:t>
            </a:r>
          </a:p>
        </p:txBody>
      </p:sp>
      <p:pic>
        <p:nvPicPr>
          <p:cNvPr id="7" name="Picture 6" descr="Chart, bubble chart&#10;&#10;Description automatically generated">
            <a:extLst>
              <a:ext uri="{FF2B5EF4-FFF2-40B4-BE49-F238E27FC236}">
                <a16:creationId xmlns:a16="http://schemas.microsoft.com/office/drawing/2014/main" id="{18588B54-3AF6-4CA9-A814-5C9392247A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36" y="257200"/>
            <a:ext cx="6600800" cy="66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873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516A564-7853-443F-B610-73473FAAF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6628" y="1783959"/>
            <a:ext cx="4645250" cy="288911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 kern="1200" dirty="0">
                <a:solidFill>
                  <a:schemeClr val="bg1"/>
                </a:solidFill>
                <a:latin typeface="Bahnschrift" panose="020B0502040204020203" pitchFamily="34" charset="0"/>
              </a:rPr>
              <a:t>HELPLINE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Content Placeholder 3" descr="Chart, bubble chart&#10;&#10;Description automatically generated">
            <a:extLst>
              <a:ext uri="{FF2B5EF4-FFF2-40B4-BE49-F238E27FC236}">
                <a16:creationId xmlns:a16="http://schemas.microsoft.com/office/drawing/2014/main" id="{38F0BF45-D004-4E22-82A6-14AB00253F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382" y="720993"/>
            <a:ext cx="4047843" cy="4047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440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516A564-7853-443F-B610-73473FAAF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6628" y="1783959"/>
            <a:ext cx="4645250" cy="288911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 kern="1200" dirty="0">
                <a:solidFill>
                  <a:schemeClr val="bg1"/>
                </a:solidFill>
                <a:latin typeface="Bahnschrift" panose="020B0502040204020203" pitchFamily="34" charset="0"/>
              </a:rPr>
              <a:t>SENIOR VISITORS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Content Placeholder 3" descr="Chart, bubble chart&#10;&#10;Description automatically generated">
            <a:extLst>
              <a:ext uri="{FF2B5EF4-FFF2-40B4-BE49-F238E27FC236}">
                <a16:creationId xmlns:a16="http://schemas.microsoft.com/office/drawing/2014/main" id="{38F0BF45-D004-4E22-82A6-14AB00253F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382" y="720993"/>
            <a:ext cx="4047843" cy="4047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314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516A564-7853-443F-B610-73473FAAF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6628" y="1783959"/>
            <a:ext cx="4645250" cy="2889114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6000" kern="1200" dirty="0">
                <a:solidFill>
                  <a:schemeClr val="bg1"/>
                </a:solidFill>
                <a:latin typeface="Bahnschrift" panose="020B0502040204020203" pitchFamily="34" charset="0"/>
              </a:rPr>
              <a:t>SUICIDE PREVENTION EDUCATION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Content Placeholder 3" descr="Chart, bubble chart&#10;&#10;Description automatically generated">
            <a:extLst>
              <a:ext uri="{FF2B5EF4-FFF2-40B4-BE49-F238E27FC236}">
                <a16:creationId xmlns:a16="http://schemas.microsoft.com/office/drawing/2014/main" id="{38F0BF45-D004-4E22-82A6-14AB00253F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382" y="720993"/>
            <a:ext cx="4047843" cy="4047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09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516A564-7853-443F-B610-73473FAAF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6628" y="1783959"/>
            <a:ext cx="4645250" cy="288911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 kern="1200" dirty="0">
                <a:solidFill>
                  <a:schemeClr val="bg1"/>
                </a:solidFill>
                <a:latin typeface="Bahnschrift" panose="020B0502040204020203" pitchFamily="34" charset="0"/>
              </a:rPr>
              <a:t>SUPPORT</a:t>
            </a:r>
            <a:r>
              <a:rPr lang="en-US" sz="60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000" kern="1200" dirty="0">
                <a:solidFill>
                  <a:schemeClr val="bg1"/>
                </a:solidFill>
                <a:latin typeface="Bahnschrift" panose="020B0502040204020203" pitchFamily="34" charset="0"/>
              </a:rPr>
              <a:t>GROUPS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Content Placeholder 3" descr="Chart, bubble chart&#10;&#10;Description automatically generated">
            <a:extLst>
              <a:ext uri="{FF2B5EF4-FFF2-40B4-BE49-F238E27FC236}">
                <a16:creationId xmlns:a16="http://schemas.microsoft.com/office/drawing/2014/main" id="{38F0BF45-D004-4E22-82A6-14AB00253F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382" y="720993"/>
            <a:ext cx="4047843" cy="4047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7149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697B81-F2E3-4566-8FE1-1254682528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34" b="3134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803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5AFBD6F3876C4BB12504C8E125B7C6" ma:contentTypeVersion="13" ma:contentTypeDescription="Create a new document." ma:contentTypeScope="" ma:versionID="d64e1a38913fb5a2b4eb84a1026875bb">
  <xsd:schema xmlns:xsd="http://www.w3.org/2001/XMLSchema" xmlns:xs="http://www.w3.org/2001/XMLSchema" xmlns:p="http://schemas.microsoft.com/office/2006/metadata/properties" xmlns:ns2="65a89cdd-0316-4744-b657-e8ded209cd33" xmlns:ns3="d35de279-e768-41d5-91ae-67d3ca284111" targetNamespace="http://schemas.microsoft.com/office/2006/metadata/properties" ma:root="true" ma:fieldsID="e6a74a30534bb2d47177f676a2b49af2" ns2:_="" ns3:_="">
    <xsd:import namespace="65a89cdd-0316-4744-b657-e8ded209cd33"/>
    <xsd:import namespace="d35de279-e768-41d5-91ae-67d3ca28411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a89cdd-0316-4744-b657-e8ded209cd3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5de279-e768-41d5-91ae-67d3ca28411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436E81A-DBFC-4402-A8D7-559E3864F916}"/>
</file>

<file path=customXml/itemProps2.xml><?xml version="1.0" encoding="utf-8"?>
<ds:datastoreItem xmlns:ds="http://schemas.openxmlformats.org/officeDocument/2006/customXml" ds:itemID="{9873E1DE-27F6-4E05-BAD0-FA1E25322E6E}"/>
</file>

<file path=customXml/itemProps3.xml><?xml version="1.0" encoding="utf-8"?>
<ds:datastoreItem xmlns:ds="http://schemas.openxmlformats.org/officeDocument/2006/customXml" ds:itemID="{9F86677C-19BD-4416-8793-2EDF61078516}"/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153</TotalTime>
  <Words>28</Words>
  <Application>Microsoft Office PowerPoint</Application>
  <PresentationFormat>Widescreen</PresentationFormat>
  <Paragraphs>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Bahnschrift</vt:lpstr>
      <vt:lpstr>Calibri</vt:lpstr>
      <vt:lpstr>Calibri Light</vt:lpstr>
      <vt:lpstr>Office Theme</vt:lpstr>
      <vt:lpstr>Mental Health America of Fredericksburg</vt:lpstr>
      <vt:lpstr>HELPLINE</vt:lpstr>
      <vt:lpstr>SENIOR VISITORS</vt:lpstr>
      <vt:lpstr>SUICIDE PREVENTION EDUCATION</vt:lpstr>
      <vt:lpstr>SUPPORT GROUPS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Mental Health America of Fredericksburg</dc:title>
  <dc:creator>Help Line</dc:creator>
  <cp:lastModifiedBy>Help Line</cp:lastModifiedBy>
  <cp:revision>1</cp:revision>
  <dcterms:created xsi:type="dcterms:W3CDTF">2021-10-18T15:23:39Z</dcterms:created>
  <dcterms:modified xsi:type="dcterms:W3CDTF">2021-10-18T17:57:13Z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0x010100C75AFBD6F3876C4BB12504C8E125B7C6</vt:lpwstr>
  </property>
</Properties>
</file>