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5"/>
  </p:sldMasterIdLst>
  <p:notesMasterIdLst>
    <p:notesMasterId r:id="rId27"/>
  </p:notesMasterIdLst>
  <p:sldIdLst>
    <p:sldId id="296" r:id="rId6"/>
    <p:sldId id="397" r:id="rId7"/>
    <p:sldId id="398" r:id="rId8"/>
    <p:sldId id="261" r:id="rId9"/>
    <p:sldId id="267" r:id="rId10"/>
    <p:sldId id="384" r:id="rId11"/>
    <p:sldId id="394" r:id="rId12"/>
    <p:sldId id="382" r:id="rId13"/>
    <p:sldId id="383" r:id="rId14"/>
    <p:sldId id="269" r:id="rId15"/>
    <p:sldId id="385" r:id="rId16"/>
    <p:sldId id="386" r:id="rId17"/>
    <p:sldId id="387" r:id="rId18"/>
    <p:sldId id="388" r:id="rId19"/>
    <p:sldId id="389" r:id="rId20"/>
    <p:sldId id="390" r:id="rId21"/>
    <p:sldId id="393" r:id="rId22"/>
    <p:sldId id="392" r:id="rId23"/>
    <p:sldId id="395" r:id="rId24"/>
    <p:sldId id="399" r:id="rId25"/>
    <p:sldId id="396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1"/>
    <p:restoredTop sz="74971" autoAdjust="0"/>
  </p:normalViewPr>
  <p:slideViewPr>
    <p:cSldViewPr snapToGrid="0" snapToObjects="1">
      <p:cViewPr varScale="1">
        <p:scale>
          <a:sx n="68" d="100"/>
          <a:sy n="68" d="100"/>
        </p:scale>
        <p:origin x="12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Fogler" userId="6dea5cc0-46f6-401c-8705-5a4782da4866" providerId="ADAL" clId="{2E5AB725-E558-44EA-8B86-41231CF396A8}"/>
    <pc:docChg chg="modSld">
      <pc:chgData name="Kelsey Fogler" userId="6dea5cc0-46f6-401c-8705-5a4782da4866" providerId="ADAL" clId="{2E5AB725-E558-44EA-8B86-41231CF396A8}" dt="2021-01-28T17:11:27.869" v="1" actId="6549"/>
      <pc:docMkLst>
        <pc:docMk/>
      </pc:docMkLst>
      <pc:sldChg chg="modNotesTx">
        <pc:chgData name="Kelsey Fogler" userId="6dea5cc0-46f6-401c-8705-5a4782da4866" providerId="ADAL" clId="{2E5AB725-E558-44EA-8B86-41231CF396A8}" dt="2021-01-28T17:11:27.869" v="1" actId="6549"/>
        <pc:sldMkLst>
          <pc:docMk/>
          <pc:sldMk cId="0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875EE67-107B-F24E-9359-2B4E0A07EE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D12E4A-E32E-4745-AF2E-8B6CE80529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3F23D064-7850-4FE4-B8EE-1F2DBACCAB87}" type="datetimeFigureOut">
              <a:rPr lang="en-US" altLang="en-US"/>
              <a:pPr>
                <a:defRPr/>
              </a:pPr>
              <a:t>10/19/2021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CE6D576A-AF8A-8F42-94C2-04CF82B37F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A3BBF787-3534-384E-A967-86369606C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C07BD9-AC41-AF43-B8A0-71D07E3224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127DFA-7E78-0F43-B36A-C1974F42C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F1DEB1-0D7F-4DB5-BA5D-1AFC9CAE1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76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="" xmlns:a16="http://schemas.microsoft.com/office/drawing/2014/main" id="{8AF4E1BF-0E24-4117-AE24-1FEC4E8DB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="" xmlns:a16="http://schemas.microsoft.com/office/drawing/2014/main" id="{85A77630-ADFF-477F-A578-C951316DE2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Geneva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5AA357D5-CAC6-4BE3-8F6C-26BC26C5E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E6C2ADC3-DB25-4517-8889-48BCB3331BC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56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A506A813-736B-48A5-8362-81EB1661C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D6BA2A12-BBC5-4C28-8F1C-1C7EED3BA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 dirty="0">
              <a:ea typeface="Geneva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8E1DAE7A-AA9C-4A0B-888A-4E7B01296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224403EC-DED3-4983-B8D9-48C76C57196D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789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A506A813-736B-48A5-8362-81EB1661C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D6BA2A12-BBC5-4C28-8F1C-1C7EED3BA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 dirty="0">
              <a:ea typeface="Geneva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8E1DAE7A-AA9C-4A0B-888A-4E7B01296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224403EC-DED3-4983-B8D9-48C76C57196D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9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A506A813-736B-48A5-8362-81EB1661C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D6BA2A12-BBC5-4C28-8F1C-1C7EED3BA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 dirty="0">
              <a:ea typeface="Geneva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8E1DAE7A-AA9C-4A0B-888A-4E7B01296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224403EC-DED3-4983-B8D9-48C76C57196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248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A506A813-736B-48A5-8362-81EB1661C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D6BA2A12-BBC5-4C28-8F1C-1C7EED3BA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 dirty="0">
              <a:ea typeface="Geneva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8E1DAE7A-AA9C-4A0B-888A-4E7B01296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224403EC-DED3-4983-B8D9-48C76C57196D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1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A506A813-736B-48A5-8362-81EB1661C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D6BA2A12-BBC5-4C28-8F1C-1C7EED3BA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 dirty="0">
              <a:ea typeface="Geneva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8E1DAE7A-AA9C-4A0B-888A-4E7B01296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224403EC-DED3-4983-B8D9-48C76C57196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27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D70BD29F-FA05-4DEF-A7CE-9F1D42039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3FB7214F-7EF7-4F08-9CF9-61DFE05035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Geneva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E1CD7DAD-77C3-400A-AD14-73CD368B8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A52F4B65-8848-4C05-AF72-178B01DB754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31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C2734BF1-1A1D-4454-B4FF-A20641E98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BCE56B32-154E-4C8F-9DBA-ACE34064A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Geneva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E5D18B9E-AD79-4367-B37A-9326E3A49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76870663-7AB9-4323-9AA8-F48A2F91E22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50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C2734BF1-1A1D-4454-B4FF-A20641E98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BCE56B32-154E-4C8F-9DBA-ACE34064A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Geneva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E5D18B9E-AD79-4367-B37A-9326E3A49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76870663-7AB9-4323-9AA8-F48A2F91E22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53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C2734BF1-1A1D-4454-B4FF-A20641E98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BCE56B32-154E-4C8F-9DBA-ACE34064A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Geneva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E5D18B9E-AD79-4367-B37A-9326E3A49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76870663-7AB9-4323-9AA8-F48A2F91E22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67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C2734BF1-1A1D-4454-B4FF-A20641E98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BCE56B32-154E-4C8F-9DBA-ACE34064A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Geneva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E5D18B9E-AD79-4367-B37A-9326E3A49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76870663-7AB9-4323-9AA8-F48A2F91E22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1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C2734BF1-1A1D-4454-B4FF-A20641E98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BCE56B32-154E-4C8F-9DBA-ACE34064A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Geneva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E5D18B9E-AD79-4367-B37A-9326E3A49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76870663-7AB9-4323-9AA8-F48A2F91E22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80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A506A813-736B-48A5-8362-81EB1661C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D6BA2A12-BBC5-4C28-8F1C-1C7EED3BA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 dirty="0">
              <a:ea typeface="Geneva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8E1DAE7A-AA9C-4A0B-888A-4E7B01296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224403EC-DED3-4983-B8D9-48C76C57196D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50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A506A813-736B-48A5-8362-81EB1661C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D6BA2A12-BBC5-4C28-8F1C-1C7EED3BA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 dirty="0">
              <a:ea typeface="Geneva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8E1DAE7A-AA9C-4A0B-888A-4E7B01296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224403EC-DED3-4983-B8D9-48C76C57196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71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8BEC76E8-CCD2-4126-B811-990003E9E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38" y="-8979"/>
            <a:ext cx="9159437" cy="686697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D4C330C-B4BA-4F24-A0DF-34536E6C53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31" y="-14253"/>
            <a:ext cx="4572331" cy="6552494"/>
          </a:xfrm>
          <a:custGeom>
            <a:avLst/>
            <a:gdLst>
              <a:gd name="connsiteX0" fmla="*/ 0 w 8524876"/>
              <a:gd name="connsiteY0" fmla="*/ 4569283 h 9138566"/>
              <a:gd name="connsiteX1" fmla="*/ 4262438 w 8524876"/>
              <a:gd name="connsiteY1" fmla="*/ 0 h 9138566"/>
              <a:gd name="connsiteX2" fmla="*/ 8524876 w 8524876"/>
              <a:gd name="connsiteY2" fmla="*/ 4569283 h 9138566"/>
              <a:gd name="connsiteX3" fmla="*/ 4262438 w 8524876"/>
              <a:gd name="connsiteY3" fmla="*/ 9138566 h 9138566"/>
              <a:gd name="connsiteX4" fmla="*/ 0 w 8524876"/>
              <a:gd name="connsiteY4" fmla="*/ 4569283 h 9138566"/>
              <a:gd name="connsiteX0" fmla="*/ 0 w 8524876"/>
              <a:gd name="connsiteY0" fmla="*/ 4569283 h 9138566"/>
              <a:gd name="connsiteX1" fmla="*/ 4262438 w 8524876"/>
              <a:gd name="connsiteY1" fmla="*/ 0 h 9138566"/>
              <a:gd name="connsiteX2" fmla="*/ 8524876 w 8524876"/>
              <a:gd name="connsiteY2" fmla="*/ 4569283 h 9138566"/>
              <a:gd name="connsiteX3" fmla="*/ 4262438 w 8524876"/>
              <a:gd name="connsiteY3" fmla="*/ 9138566 h 9138566"/>
              <a:gd name="connsiteX4" fmla="*/ 0 w 8524876"/>
              <a:gd name="connsiteY4" fmla="*/ 4569283 h 9138566"/>
              <a:gd name="connsiteX0" fmla="*/ 0 w 8524876"/>
              <a:gd name="connsiteY0" fmla="*/ 4569283 h 9138566"/>
              <a:gd name="connsiteX1" fmla="*/ 4262438 w 8524876"/>
              <a:gd name="connsiteY1" fmla="*/ 0 h 9138566"/>
              <a:gd name="connsiteX2" fmla="*/ 8524876 w 8524876"/>
              <a:gd name="connsiteY2" fmla="*/ 4569283 h 9138566"/>
              <a:gd name="connsiteX3" fmla="*/ 4262438 w 8524876"/>
              <a:gd name="connsiteY3" fmla="*/ 9138566 h 9138566"/>
              <a:gd name="connsiteX4" fmla="*/ 0 w 8524876"/>
              <a:gd name="connsiteY4" fmla="*/ 4569283 h 9138566"/>
              <a:gd name="connsiteX0" fmla="*/ 0 w 8524876"/>
              <a:gd name="connsiteY0" fmla="*/ 4569283 h 9138566"/>
              <a:gd name="connsiteX1" fmla="*/ 4262438 w 8524876"/>
              <a:gd name="connsiteY1" fmla="*/ 0 h 9138566"/>
              <a:gd name="connsiteX2" fmla="*/ 6236601 w 8524876"/>
              <a:gd name="connsiteY2" fmla="*/ 2129477 h 9138566"/>
              <a:gd name="connsiteX3" fmla="*/ 8524876 w 8524876"/>
              <a:gd name="connsiteY3" fmla="*/ 4569283 h 9138566"/>
              <a:gd name="connsiteX4" fmla="*/ 4262438 w 8524876"/>
              <a:gd name="connsiteY4" fmla="*/ 9138566 h 9138566"/>
              <a:gd name="connsiteX5" fmla="*/ 0 w 8524876"/>
              <a:gd name="connsiteY5" fmla="*/ 4569283 h 9138566"/>
              <a:gd name="connsiteX0" fmla="*/ 0 w 8524876"/>
              <a:gd name="connsiteY0" fmla="*/ 4569283 h 9138566"/>
              <a:gd name="connsiteX1" fmla="*/ 2251455 w 8524876"/>
              <a:gd name="connsiteY1" fmla="*/ 2143125 h 9138566"/>
              <a:gd name="connsiteX2" fmla="*/ 4262438 w 8524876"/>
              <a:gd name="connsiteY2" fmla="*/ 0 h 9138566"/>
              <a:gd name="connsiteX3" fmla="*/ 6236601 w 8524876"/>
              <a:gd name="connsiteY3" fmla="*/ 2129477 h 9138566"/>
              <a:gd name="connsiteX4" fmla="*/ 8524876 w 8524876"/>
              <a:gd name="connsiteY4" fmla="*/ 4569283 h 9138566"/>
              <a:gd name="connsiteX5" fmla="*/ 4262438 w 8524876"/>
              <a:gd name="connsiteY5" fmla="*/ 9138566 h 9138566"/>
              <a:gd name="connsiteX6" fmla="*/ 0 w 8524876"/>
              <a:gd name="connsiteY6" fmla="*/ 4569283 h 9138566"/>
              <a:gd name="connsiteX0" fmla="*/ 0 w 8524876"/>
              <a:gd name="connsiteY0" fmla="*/ 4569283 h 9138566"/>
              <a:gd name="connsiteX1" fmla="*/ 2251455 w 8524876"/>
              <a:gd name="connsiteY1" fmla="*/ 2143125 h 9138566"/>
              <a:gd name="connsiteX2" fmla="*/ 4262438 w 8524876"/>
              <a:gd name="connsiteY2" fmla="*/ 0 h 9138566"/>
              <a:gd name="connsiteX3" fmla="*/ 6236601 w 8524876"/>
              <a:gd name="connsiteY3" fmla="*/ 2129477 h 9138566"/>
              <a:gd name="connsiteX4" fmla="*/ 8524876 w 8524876"/>
              <a:gd name="connsiteY4" fmla="*/ 4569283 h 9138566"/>
              <a:gd name="connsiteX5" fmla="*/ 4262438 w 8524876"/>
              <a:gd name="connsiteY5" fmla="*/ 9138566 h 9138566"/>
              <a:gd name="connsiteX6" fmla="*/ 2428876 w 8524876"/>
              <a:gd name="connsiteY6" fmla="*/ 7179149 h 9138566"/>
              <a:gd name="connsiteX7" fmla="*/ 0 w 8524876"/>
              <a:gd name="connsiteY7" fmla="*/ 4569283 h 9138566"/>
              <a:gd name="connsiteX0" fmla="*/ 191494 w 6273421"/>
              <a:gd name="connsiteY0" fmla="*/ 4501044 h 9138566"/>
              <a:gd name="connsiteX1" fmla="*/ 0 w 6273421"/>
              <a:gd name="connsiteY1" fmla="*/ 2143125 h 9138566"/>
              <a:gd name="connsiteX2" fmla="*/ 2010983 w 6273421"/>
              <a:gd name="connsiteY2" fmla="*/ 0 h 9138566"/>
              <a:gd name="connsiteX3" fmla="*/ 3985146 w 6273421"/>
              <a:gd name="connsiteY3" fmla="*/ 2129477 h 9138566"/>
              <a:gd name="connsiteX4" fmla="*/ 6273421 w 6273421"/>
              <a:gd name="connsiteY4" fmla="*/ 4569283 h 9138566"/>
              <a:gd name="connsiteX5" fmla="*/ 2010983 w 6273421"/>
              <a:gd name="connsiteY5" fmla="*/ 9138566 h 9138566"/>
              <a:gd name="connsiteX6" fmla="*/ 177421 w 6273421"/>
              <a:gd name="connsiteY6" fmla="*/ 7179149 h 9138566"/>
              <a:gd name="connsiteX7" fmla="*/ 191494 w 6273421"/>
              <a:gd name="connsiteY7" fmla="*/ 4501044 h 9138566"/>
              <a:gd name="connsiteX0" fmla="*/ 14073 w 6096000"/>
              <a:gd name="connsiteY0" fmla="*/ 4501044 h 9138566"/>
              <a:gd name="connsiteX1" fmla="*/ 40943 w 6096000"/>
              <a:gd name="connsiteY1" fmla="*/ 2129478 h 9138566"/>
              <a:gd name="connsiteX2" fmla="*/ 1833562 w 6096000"/>
              <a:gd name="connsiteY2" fmla="*/ 0 h 9138566"/>
              <a:gd name="connsiteX3" fmla="*/ 3807725 w 6096000"/>
              <a:gd name="connsiteY3" fmla="*/ 2129477 h 9138566"/>
              <a:gd name="connsiteX4" fmla="*/ 6096000 w 6096000"/>
              <a:gd name="connsiteY4" fmla="*/ 4569283 h 9138566"/>
              <a:gd name="connsiteX5" fmla="*/ 1833562 w 6096000"/>
              <a:gd name="connsiteY5" fmla="*/ 9138566 h 9138566"/>
              <a:gd name="connsiteX6" fmla="*/ 0 w 6096000"/>
              <a:gd name="connsiteY6" fmla="*/ 7179149 h 9138566"/>
              <a:gd name="connsiteX7" fmla="*/ 14073 w 6096000"/>
              <a:gd name="connsiteY7" fmla="*/ 4501044 h 9138566"/>
              <a:gd name="connsiteX0" fmla="*/ 14074 w 6096001"/>
              <a:gd name="connsiteY0" fmla="*/ 4501044 h 9138566"/>
              <a:gd name="connsiteX1" fmla="*/ 0 w 6096001"/>
              <a:gd name="connsiteY1" fmla="*/ 2088535 h 9138566"/>
              <a:gd name="connsiteX2" fmla="*/ 1833563 w 6096001"/>
              <a:gd name="connsiteY2" fmla="*/ 0 h 9138566"/>
              <a:gd name="connsiteX3" fmla="*/ 3807726 w 6096001"/>
              <a:gd name="connsiteY3" fmla="*/ 2129477 h 9138566"/>
              <a:gd name="connsiteX4" fmla="*/ 6096001 w 6096001"/>
              <a:gd name="connsiteY4" fmla="*/ 4569283 h 9138566"/>
              <a:gd name="connsiteX5" fmla="*/ 1833563 w 6096001"/>
              <a:gd name="connsiteY5" fmla="*/ 9138566 h 9138566"/>
              <a:gd name="connsiteX6" fmla="*/ 1 w 6096001"/>
              <a:gd name="connsiteY6" fmla="*/ 7179149 h 9138566"/>
              <a:gd name="connsiteX7" fmla="*/ 14074 w 6096001"/>
              <a:gd name="connsiteY7" fmla="*/ 4501044 h 9138566"/>
              <a:gd name="connsiteX0" fmla="*/ 14074 w 6096001"/>
              <a:gd name="connsiteY0" fmla="*/ 2412509 h 7050031"/>
              <a:gd name="connsiteX1" fmla="*/ 0 w 6096001"/>
              <a:gd name="connsiteY1" fmla="*/ 0 h 7050031"/>
              <a:gd name="connsiteX2" fmla="*/ 1860858 w 6096001"/>
              <a:gd name="connsiteY2" fmla="*/ 13221 h 7050031"/>
              <a:gd name="connsiteX3" fmla="*/ 3807726 w 6096001"/>
              <a:gd name="connsiteY3" fmla="*/ 40942 h 7050031"/>
              <a:gd name="connsiteX4" fmla="*/ 6096001 w 6096001"/>
              <a:gd name="connsiteY4" fmla="*/ 2480748 h 7050031"/>
              <a:gd name="connsiteX5" fmla="*/ 1833563 w 6096001"/>
              <a:gd name="connsiteY5" fmla="*/ 7050031 h 7050031"/>
              <a:gd name="connsiteX6" fmla="*/ 1 w 6096001"/>
              <a:gd name="connsiteY6" fmla="*/ 5090614 h 7050031"/>
              <a:gd name="connsiteX7" fmla="*/ 14074 w 6096001"/>
              <a:gd name="connsiteY7" fmla="*/ 2412509 h 7050031"/>
              <a:gd name="connsiteX0" fmla="*/ 14074 w 6096001"/>
              <a:gd name="connsiteY0" fmla="*/ 2412509 h 7050031"/>
              <a:gd name="connsiteX1" fmla="*/ 0 w 6096001"/>
              <a:gd name="connsiteY1" fmla="*/ 0 h 7050031"/>
              <a:gd name="connsiteX2" fmla="*/ 1860858 w 6096001"/>
              <a:gd name="connsiteY2" fmla="*/ 13221 h 7050031"/>
              <a:gd name="connsiteX3" fmla="*/ 3807727 w 6096001"/>
              <a:gd name="connsiteY3" fmla="*/ 19554 h 7050031"/>
              <a:gd name="connsiteX4" fmla="*/ 6096001 w 6096001"/>
              <a:gd name="connsiteY4" fmla="*/ 2480748 h 7050031"/>
              <a:gd name="connsiteX5" fmla="*/ 1833563 w 6096001"/>
              <a:gd name="connsiteY5" fmla="*/ 7050031 h 7050031"/>
              <a:gd name="connsiteX6" fmla="*/ 1 w 6096001"/>
              <a:gd name="connsiteY6" fmla="*/ 5090614 h 7050031"/>
              <a:gd name="connsiteX7" fmla="*/ 14074 w 6096001"/>
              <a:gd name="connsiteY7" fmla="*/ 2412509 h 7050031"/>
              <a:gd name="connsiteX0" fmla="*/ 14074 w 6096001"/>
              <a:gd name="connsiteY0" fmla="*/ 2412509 h 6590200"/>
              <a:gd name="connsiteX1" fmla="*/ 0 w 6096001"/>
              <a:gd name="connsiteY1" fmla="*/ 0 h 6590200"/>
              <a:gd name="connsiteX2" fmla="*/ 1860858 w 6096001"/>
              <a:gd name="connsiteY2" fmla="*/ 13221 h 6590200"/>
              <a:gd name="connsiteX3" fmla="*/ 3807727 w 6096001"/>
              <a:gd name="connsiteY3" fmla="*/ 19554 h 6590200"/>
              <a:gd name="connsiteX4" fmla="*/ 6096001 w 6096001"/>
              <a:gd name="connsiteY4" fmla="*/ 2480748 h 6590200"/>
              <a:gd name="connsiteX5" fmla="*/ 2205703 w 6096001"/>
              <a:gd name="connsiteY5" fmla="*/ 6590200 h 6590200"/>
              <a:gd name="connsiteX6" fmla="*/ 1 w 6096001"/>
              <a:gd name="connsiteY6" fmla="*/ 5090614 h 6590200"/>
              <a:gd name="connsiteX7" fmla="*/ 14074 w 6096001"/>
              <a:gd name="connsiteY7" fmla="*/ 2412509 h 6590200"/>
              <a:gd name="connsiteX0" fmla="*/ 14074 w 6096001"/>
              <a:gd name="connsiteY0" fmla="*/ 2412509 h 6590200"/>
              <a:gd name="connsiteX1" fmla="*/ 0 w 6096001"/>
              <a:gd name="connsiteY1" fmla="*/ 0 h 6590200"/>
              <a:gd name="connsiteX2" fmla="*/ 1860858 w 6096001"/>
              <a:gd name="connsiteY2" fmla="*/ 13221 h 6590200"/>
              <a:gd name="connsiteX3" fmla="*/ 3807727 w 6096001"/>
              <a:gd name="connsiteY3" fmla="*/ 19554 h 6590200"/>
              <a:gd name="connsiteX4" fmla="*/ 6096001 w 6096001"/>
              <a:gd name="connsiteY4" fmla="*/ 2480748 h 6590200"/>
              <a:gd name="connsiteX5" fmla="*/ 2205703 w 6096001"/>
              <a:gd name="connsiteY5" fmla="*/ 6590200 h 6590200"/>
              <a:gd name="connsiteX6" fmla="*/ 10633 w 6096001"/>
              <a:gd name="connsiteY6" fmla="*/ 4791190 h 6590200"/>
              <a:gd name="connsiteX7" fmla="*/ 14074 w 6096001"/>
              <a:gd name="connsiteY7" fmla="*/ 2412509 h 6590200"/>
              <a:gd name="connsiteX0" fmla="*/ 14074 w 6096001"/>
              <a:gd name="connsiteY0" fmla="*/ 2412509 h 6590200"/>
              <a:gd name="connsiteX1" fmla="*/ 0 w 6096001"/>
              <a:gd name="connsiteY1" fmla="*/ 0 h 6590200"/>
              <a:gd name="connsiteX2" fmla="*/ 1860858 w 6096001"/>
              <a:gd name="connsiteY2" fmla="*/ 13221 h 6590200"/>
              <a:gd name="connsiteX3" fmla="*/ 3807727 w 6096001"/>
              <a:gd name="connsiteY3" fmla="*/ 19554 h 6590200"/>
              <a:gd name="connsiteX4" fmla="*/ 6096001 w 6096001"/>
              <a:gd name="connsiteY4" fmla="*/ 2480748 h 6590200"/>
              <a:gd name="connsiteX5" fmla="*/ 2205703 w 6096001"/>
              <a:gd name="connsiteY5" fmla="*/ 6590200 h 6590200"/>
              <a:gd name="connsiteX6" fmla="*/ 10633 w 6096001"/>
              <a:gd name="connsiteY6" fmla="*/ 4780496 h 6590200"/>
              <a:gd name="connsiteX7" fmla="*/ 14074 w 6096001"/>
              <a:gd name="connsiteY7" fmla="*/ 2412509 h 6590200"/>
              <a:gd name="connsiteX0" fmla="*/ 3441 w 6096001"/>
              <a:gd name="connsiteY0" fmla="*/ 2391122 h 6590200"/>
              <a:gd name="connsiteX1" fmla="*/ 0 w 6096001"/>
              <a:gd name="connsiteY1" fmla="*/ 0 h 6590200"/>
              <a:gd name="connsiteX2" fmla="*/ 1860858 w 6096001"/>
              <a:gd name="connsiteY2" fmla="*/ 13221 h 6590200"/>
              <a:gd name="connsiteX3" fmla="*/ 3807727 w 6096001"/>
              <a:gd name="connsiteY3" fmla="*/ 19554 h 6590200"/>
              <a:gd name="connsiteX4" fmla="*/ 6096001 w 6096001"/>
              <a:gd name="connsiteY4" fmla="*/ 2480748 h 6590200"/>
              <a:gd name="connsiteX5" fmla="*/ 2205703 w 6096001"/>
              <a:gd name="connsiteY5" fmla="*/ 6590200 h 6590200"/>
              <a:gd name="connsiteX6" fmla="*/ 10633 w 6096001"/>
              <a:gd name="connsiteY6" fmla="*/ 4780496 h 6590200"/>
              <a:gd name="connsiteX7" fmla="*/ 3441 w 6096001"/>
              <a:gd name="connsiteY7" fmla="*/ 2391122 h 6590200"/>
              <a:gd name="connsiteX0" fmla="*/ 3441 w 6096001"/>
              <a:gd name="connsiteY0" fmla="*/ 2391122 h 6590200"/>
              <a:gd name="connsiteX1" fmla="*/ 0 w 6096001"/>
              <a:gd name="connsiteY1" fmla="*/ 0 h 6590200"/>
              <a:gd name="connsiteX2" fmla="*/ 1860858 w 6096001"/>
              <a:gd name="connsiteY2" fmla="*/ 13221 h 6590200"/>
              <a:gd name="connsiteX3" fmla="*/ 3807727 w 6096001"/>
              <a:gd name="connsiteY3" fmla="*/ 19554 h 6590200"/>
              <a:gd name="connsiteX4" fmla="*/ 6096001 w 6096001"/>
              <a:gd name="connsiteY4" fmla="*/ 2480748 h 6590200"/>
              <a:gd name="connsiteX5" fmla="*/ 2205703 w 6096001"/>
              <a:gd name="connsiteY5" fmla="*/ 6590200 h 6590200"/>
              <a:gd name="connsiteX6" fmla="*/ 10633 w 6096001"/>
              <a:gd name="connsiteY6" fmla="*/ 4791190 h 6590200"/>
              <a:gd name="connsiteX7" fmla="*/ 3441 w 6096001"/>
              <a:gd name="connsiteY7" fmla="*/ 2391122 h 6590200"/>
              <a:gd name="connsiteX0" fmla="*/ 3441 w 6096001"/>
              <a:gd name="connsiteY0" fmla="*/ 2391122 h 6590200"/>
              <a:gd name="connsiteX1" fmla="*/ 0 w 6096001"/>
              <a:gd name="connsiteY1" fmla="*/ 0 h 6590200"/>
              <a:gd name="connsiteX2" fmla="*/ 1860858 w 6096001"/>
              <a:gd name="connsiteY2" fmla="*/ 13221 h 6590200"/>
              <a:gd name="connsiteX3" fmla="*/ 3807727 w 6096001"/>
              <a:gd name="connsiteY3" fmla="*/ 19554 h 6590200"/>
              <a:gd name="connsiteX4" fmla="*/ 6096001 w 6096001"/>
              <a:gd name="connsiteY4" fmla="*/ 2480748 h 6590200"/>
              <a:gd name="connsiteX5" fmla="*/ 2205703 w 6096001"/>
              <a:gd name="connsiteY5" fmla="*/ 6590200 h 6590200"/>
              <a:gd name="connsiteX6" fmla="*/ 10633 w 6096001"/>
              <a:gd name="connsiteY6" fmla="*/ 4780496 h 6590200"/>
              <a:gd name="connsiteX7" fmla="*/ 3441 w 6096001"/>
              <a:gd name="connsiteY7" fmla="*/ 2391122 h 6590200"/>
              <a:gd name="connsiteX0" fmla="*/ 3882 w 6096442"/>
              <a:gd name="connsiteY0" fmla="*/ 2391122 h 6590200"/>
              <a:gd name="connsiteX1" fmla="*/ 441 w 6096442"/>
              <a:gd name="connsiteY1" fmla="*/ 0 h 6590200"/>
              <a:gd name="connsiteX2" fmla="*/ 1861299 w 6096442"/>
              <a:gd name="connsiteY2" fmla="*/ 13221 h 6590200"/>
              <a:gd name="connsiteX3" fmla="*/ 3808168 w 6096442"/>
              <a:gd name="connsiteY3" fmla="*/ 19554 h 6590200"/>
              <a:gd name="connsiteX4" fmla="*/ 6096442 w 6096442"/>
              <a:gd name="connsiteY4" fmla="*/ 2480748 h 6590200"/>
              <a:gd name="connsiteX5" fmla="*/ 2206144 w 6096442"/>
              <a:gd name="connsiteY5" fmla="*/ 6590200 h 6590200"/>
              <a:gd name="connsiteX6" fmla="*/ 442 w 6096442"/>
              <a:gd name="connsiteY6" fmla="*/ 4759109 h 6590200"/>
              <a:gd name="connsiteX7" fmla="*/ 3882 w 6096442"/>
              <a:gd name="connsiteY7" fmla="*/ 2391122 h 659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442" h="6590200">
                <a:moveTo>
                  <a:pt x="3882" y="2391122"/>
                </a:moveTo>
                <a:cubicBezTo>
                  <a:pt x="-809" y="1586952"/>
                  <a:pt x="5132" y="804170"/>
                  <a:pt x="441" y="0"/>
                </a:cubicBezTo>
                <a:lnTo>
                  <a:pt x="1861299" y="13221"/>
                </a:lnTo>
                <a:lnTo>
                  <a:pt x="3808168" y="19554"/>
                </a:lnTo>
                <a:lnTo>
                  <a:pt x="6096442" y="2480748"/>
                </a:lnTo>
                <a:lnTo>
                  <a:pt x="2206144" y="6590200"/>
                </a:lnTo>
                <a:lnTo>
                  <a:pt x="442" y="4759109"/>
                </a:lnTo>
                <a:cubicBezTo>
                  <a:pt x="-1955" y="3962651"/>
                  <a:pt x="6279" y="3187580"/>
                  <a:pt x="3882" y="2391122"/>
                </a:cubicBezTo>
                <a:close/>
              </a:path>
            </a:pathLst>
          </a:custGeom>
          <a:pattFill prst="pct5">
            <a:fgClr>
              <a:srgbClr val="2BB8C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A74A4EFD-D9BC-4E3F-8878-1CB82688A9AC}"/>
              </a:ext>
            </a:extLst>
          </p:cNvPr>
          <p:cNvSpPr/>
          <p:nvPr userDrawn="1"/>
        </p:nvSpPr>
        <p:spPr>
          <a:xfrm>
            <a:off x="3014663" y="-14252"/>
            <a:ext cx="1910953" cy="1278695"/>
          </a:xfrm>
          <a:custGeom>
            <a:avLst/>
            <a:gdLst>
              <a:gd name="connsiteX0" fmla="*/ 0 w 2547937"/>
              <a:gd name="connsiteY0" fmla="*/ 1273969 h 2547937"/>
              <a:gd name="connsiteX1" fmla="*/ 1273969 w 2547937"/>
              <a:gd name="connsiteY1" fmla="*/ 0 h 2547937"/>
              <a:gd name="connsiteX2" fmla="*/ 2547937 w 2547937"/>
              <a:gd name="connsiteY2" fmla="*/ 1273969 h 2547937"/>
              <a:gd name="connsiteX3" fmla="*/ 1273969 w 2547937"/>
              <a:gd name="connsiteY3" fmla="*/ 2547937 h 2547937"/>
              <a:gd name="connsiteX4" fmla="*/ 0 w 2547937"/>
              <a:gd name="connsiteY4" fmla="*/ 1273969 h 2547937"/>
              <a:gd name="connsiteX0" fmla="*/ 0 w 2547937"/>
              <a:gd name="connsiteY0" fmla="*/ 0 h 1273968"/>
              <a:gd name="connsiteX1" fmla="*/ 1328560 w 2547937"/>
              <a:gd name="connsiteY1" fmla="*/ 8921 h 1273968"/>
              <a:gd name="connsiteX2" fmla="*/ 2547937 w 2547937"/>
              <a:gd name="connsiteY2" fmla="*/ 0 h 1273968"/>
              <a:gd name="connsiteX3" fmla="*/ 1273969 w 2547937"/>
              <a:gd name="connsiteY3" fmla="*/ 1273968 h 1273968"/>
              <a:gd name="connsiteX4" fmla="*/ 0 w 2547937"/>
              <a:gd name="connsiteY4" fmla="*/ 0 h 1273968"/>
              <a:gd name="connsiteX0" fmla="*/ 0 w 2547937"/>
              <a:gd name="connsiteY0" fmla="*/ 4727 h 1278695"/>
              <a:gd name="connsiteX1" fmla="*/ 1342207 w 2547937"/>
              <a:gd name="connsiteY1" fmla="*/ 0 h 1278695"/>
              <a:gd name="connsiteX2" fmla="*/ 2547937 w 2547937"/>
              <a:gd name="connsiteY2" fmla="*/ 4727 h 1278695"/>
              <a:gd name="connsiteX3" fmla="*/ 1273969 w 2547937"/>
              <a:gd name="connsiteY3" fmla="*/ 1278695 h 1278695"/>
              <a:gd name="connsiteX4" fmla="*/ 0 w 2547937"/>
              <a:gd name="connsiteY4" fmla="*/ 4727 h 12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937" h="1278695">
                <a:moveTo>
                  <a:pt x="0" y="4727"/>
                </a:moveTo>
                <a:lnTo>
                  <a:pt x="1342207" y="0"/>
                </a:lnTo>
                <a:lnTo>
                  <a:pt x="2547937" y="4727"/>
                </a:lnTo>
                <a:lnTo>
                  <a:pt x="1273969" y="1278695"/>
                </a:lnTo>
                <a:lnTo>
                  <a:pt x="0" y="4727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EBA0430D-6B9C-40DF-A29C-FE45D924E37E}"/>
              </a:ext>
            </a:extLst>
          </p:cNvPr>
          <p:cNvSpPr/>
          <p:nvPr userDrawn="1"/>
        </p:nvSpPr>
        <p:spPr>
          <a:xfrm>
            <a:off x="4065812" y="657225"/>
            <a:ext cx="1176681" cy="1568908"/>
          </a:xfrm>
          <a:prstGeom prst="diamond">
            <a:avLst/>
          </a:prstGeom>
          <a:gradFill flip="none" rotWithShape="1">
            <a:gsLst>
              <a:gs pos="0">
                <a:srgbClr val="EE693C">
                  <a:shade val="30000"/>
                  <a:satMod val="115000"/>
                </a:srgbClr>
              </a:gs>
              <a:gs pos="50000">
                <a:srgbClr val="EE693C">
                  <a:shade val="67500"/>
                  <a:satMod val="115000"/>
                </a:srgbClr>
              </a:gs>
              <a:gs pos="100000">
                <a:srgbClr val="EE693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C9BEBB6D-C875-4026-A88A-88A3935F0281}"/>
              </a:ext>
            </a:extLst>
          </p:cNvPr>
          <p:cNvSpPr/>
          <p:nvPr userDrawn="1"/>
        </p:nvSpPr>
        <p:spPr>
          <a:xfrm>
            <a:off x="4775591" y="-10804"/>
            <a:ext cx="1176681" cy="1275248"/>
          </a:xfrm>
          <a:custGeom>
            <a:avLst/>
            <a:gdLst>
              <a:gd name="connsiteX0" fmla="*/ 0 w 1568908"/>
              <a:gd name="connsiteY0" fmla="*/ 784454 h 1568908"/>
              <a:gd name="connsiteX1" fmla="*/ 784454 w 1568908"/>
              <a:gd name="connsiteY1" fmla="*/ 0 h 1568908"/>
              <a:gd name="connsiteX2" fmla="*/ 1568908 w 1568908"/>
              <a:gd name="connsiteY2" fmla="*/ 784454 h 1568908"/>
              <a:gd name="connsiteX3" fmla="*/ 784454 w 1568908"/>
              <a:gd name="connsiteY3" fmla="*/ 1568908 h 1568908"/>
              <a:gd name="connsiteX4" fmla="*/ 0 w 1568908"/>
              <a:gd name="connsiteY4" fmla="*/ 784454 h 1568908"/>
              <a:gd name="connsiteX0" fmla="*/ 0 w 1568908"/>
              <a:gd name="connsiteY0" fmla="*/ 784454 h 1568908"/>
              <a:gd name="connsiteX1" fmla="*/ 784454 w 1568908"/>
              <a:gd name="connsiteY1" fmla="*/ 0 h 1568908"/>
              <a:gd name="connsiteX2" fmla="*/ 1070576 w 1568908"/>
              <a:gd name="connsiteY2" fmla="*/ 294940 h 1568908"/>
              <a:gd name="connsiteX3" fmla="*/ 1568908 w 1568908"/>
              <a:gd name="connsiteY3" fmla="*/ 784454 h 1568908"/>
              <a:gd name="connsiteX4" fmla="*/ 784454 w 1568908"/>
              <a:gd name="connsiteY4" fmla="*/ 1568908 h 1568908"/>
              <a:gd name="connsiteX5" fmla="*/ 0 w 1568908"/>
              <a:gd name="connsiteY5" fmla="*/ 784454 h 1568908"/>
              <a:gd name="connsiteX0" fmla="*/ 0 w 1568908"/>
              <a:gd name="connsiteY0" fmla="*/ 784454 h 1568908"/>
              <a:gd name="connsiteX1" fmla="*/ 483722 w 1568908"/>
              <a:gd name="connsiteY1" fmla="*/ 267644 h 1568908"/>
              <a:gd name="connsiteX2" fmla="*/ 784454 w 1568908"/>
              <a:gd name="connsiteY2" fmla="*/ 0 h 1568908"/>
              <a:gd name="connsiteX3" fmla="*/ 1070576 w 1568908"/>
              <a:gd name="connsiteY3" fmla="*/ 294940 h 1568908"/>
              <a:gd name="connsiteX4" fmla="*/ 1568908 w 1568908"/>
              <a:gd name="connsiteY4" fmla="*/ 784454 h 1568908"/>
              <a:gd name="connsiteX5" fmla="*/ 784454 w 1568908"/>
              <a:gd name="connsiteY5" fmla="*/ 1568908 h 1568908"/>
              <a:gd name="connsiteX6" fmla="*/ 0 w 1568908"/>
              <a:gd name="connsiteY6" fmla="*/ 784454 h 1568908"/>
              <a:gd name="connsiteX0" fmla="*/ 0 w 1568908"/>
              <a:gd name="connsiteY0" fmla="*/ 525146 h 1309600"/>
              <a:gd name="connsiteX1" fmla="*/ 483722 w 1568908"/>
              <a:gd name="connsiteY1" fmla="*/ 8336 h 1309600"/>
              <a:gd name="connsiteX2" fmla="*/ 784454 w 1568908"/>
              <a:gd name="connsiteY2" fmla="*/ 0 h 1309600"/>
              <a:gd name="connsiteX3" fmla="*/ 1070576 w 1568908"/>
              <a:gd name="connsiteY3" fmla="*/ 35632 h 1309600"/>
              <a:gd name="connsiteX4" fmla="*/ 1568908 w 1568908"/>
              <a:gd name="connsiteY4" fmla="*/ 525146 h 1309600"/>
              <a:gd name="connsiteX5" fmla="*/ 784454 w 1568908"/>
              <a:gd name="connsiteY5" fmla="*/ 1309600 h 1309600"/>
              <a:gd name="connsiteX6" fmla="*/ 0 w 1568908"/>
              <a:gd name="connsiteY6" fmla="*/ 525146 h 1309600"/>
              <a:gd name="connsiteX0" fmla="*/ 0 w 1568908"/>
              <a:gd name="connsiteY0" fmla="*/ 525146 h 1309600"/>
              <a:gd name="connsiteX1" fmla="*/ 429131 w 1568908"/>
              <a:gd name="connsiteY1" fmla="*/ 62927 h 1309600"/>
              <a:gd name="connsiteX2" fmla="*/ 784454 w 1568908"/>
              <a:gd name="connsiteY2" fmla="*/ 0 h 1309600"/>
              <a:gd name="connsiteX3" fmla="*/ 1070576 w 1568908"/>
              <a:gd name="connsiteY3" fmla="*/ 35632 h 1309600"/>
              <a:gd name="connsiteX4" fmla="*/ 1568908 w 1568908"/>
              <a:gd name="connsiteY4" fmla="*/ 525146 h 1309600"/>
              <a:gd name="connsiteX5" fmla="*/ 784454 w 1568908"/>
              <a:gd name="connsiteY5" fmla="*/ 1309600 h 1309600"/>
              <a:gd name="connsiteX6" fmla="*/ 0 w 1568908"/>
              <a:gd name="connsiteY6" fmla="*/ 525146 h 1309600"/>
              <a:gd name="connsiteX0" fmla="*/ 0 w 1568908"/>
              <a:gd name="connsiteY0" fmla="*/ 515621 h 1300075"/>
              <a:gd name="connsiteX1" fmla="*/ 429131 w 1568908"/>
              <a:gd name="connsiteY1" fmla="*/ 53402 h 1300075"/>
              <a:gd name="connsiteX2" fmla="*/ 784454 w 1568908"/>
              <a:gd name="connsiteY2" fmla="*/ 0 h 1300075"/>
              <a:gd name="connsiteX3" fmla="*/ 1070576 w 1568908"/>
              <a:gd name="connsiteY3" fmla="*/ 26107 h 1300075"/>
              <a:gd name="connsiteX4" fmla="*/ 1568908 w 1568908"/>
              <a:gd name="connsiteY4" fmla="*/ 515621 h 1300075"/>
              <a:gd name="connsiteX5" fmla="*/ 784454 w 1568908"/>
              <a:gd name="connsiteY5" fmla="*/ 1300075 h 1300075"/>
              <a:gd name="connsiteX6" fmla="*/ 0 w 1568908"/>
              <a:gd name="connsiteY6" fmla="*/ 515621 h 1300075"/>
              <a:gd name="connsiteX0" fmla="*/ 0 w 1568908"/>
              <a:gd name="connsiteY0" fmla="*/ 519369 h 1303823"/>
              <a:gd name="connsiteX1" fmla="*/ 476756 w 1568908"/>
              <a:gd name="connsiteY1" fmla="*/ 0 h 1303823"/>
              <a:gd name="connsiteX2" fmla="*/ 784454 w 1568908"/>
              <a:gd name="connsiteY2" fmla="*/ 3748 h 1303823"/>
              <a:gd name="connsiteX3" fmla="*/ 1070576 w 1568908"/>
              <a:gd name="connsiteY3" fmla="*/ 29855 h 1303823"/>
              <a:gd name="connsiteX4" fmla="*/ 1568908 w 1568908"/>
              <a:gd name="connsiteY4" fmla="*/ 519369 h 1303823"/>
              <a:gd name="connsiteX5" fmla="*/ 784454 w 1568908"/>
              <a:gd name="connsiteY5" fmla="*/ 1303823 h 1303823"/>
              <a:gd name="connsiteX6" fmla="*/ 0 w 1568908"/>
              <a:gd name="connsiteY6" fmla="*/ 519369 h 1303823"/>
              <a:gd name="connsiteX0" fmla="*/ 0 w 1568908"/>
              <a:gd name="connsiteY0" fmla="*/ 515621 h 1300075"/>
              <a:gd name="connsiteX1" fmla="*/ 467231 w 1568908"/>
              <a:gd name="connsiteY1" fmla="*/ 24827 h 1300075"/>
              <a:gd name="connsiteX2" fmla="*/ 784454 w 1568908"/>
              <a:gd name="connsiteY2" fmla="*/ 0 h 1300075"/>
              <a:gd name="connsiteX3" fmla="*/ 1070576 w 1568908"/>
              <a:gd name="connsiteY3" fmla="*/ 26107 h 1300075"/>
              <a:gd name="connsiteX4" fmla="*/ 1568908 w 1568908"/>
              <a:gd name="connsiteY4" fmla="*/ 515621 h 1300075"/>
              <a:gd name="connsiteX5" fmla="*/ 784454 w 1568908"/>
              <a:gd name="connsiteY5" fmla="*/ 1300075 h 1300075"/>
              <a:gd name="connsiteX6" fmla="*/ 0 w 1568908"/>
              <a:gd name="connsiteY6" fmla="*/ 515621 h 1300075"/>
              <a:gd name="connsiteX0" fmla="*/ 0 w 1568908"/>
              <a:gd name="connsiteY0" fmla="*/ 490794 h 1275248"/>
              <a:gd name="connsiteX1" fmla="*/ 467231 w 1568908"/>
              <a:gd name="connsiteY1" fmla="*/ 0 h 1275248"/>
              <a:gd name="connsiteX2" fmla="*/ 784454 w 1568908"/>
              <a:gd name="connsiteY2" fmla="*/ 3748 h 1275248"/>
              <a:gd name="connsiteX3" fmla="*/ 1070576 w 1568908"/>
              <a:gd name="connsiteY3" fmla="*/ 1280 h 1275248"/>
              <a:gd name="connsiteX4" fmla="*/ 1568908 w 1568908"/>
              <a:gd name="connsiteY4" fmla="*/ 490794 h 1275248"/>
              <a:gd name="connsiteX5" fmla="*/ 784454 w 1568908"/>
              <a:gd name="connsiteY5" fmla="*/ 1275248 h 1275248"/>
              <a:gd name="connsiteX6" fmla="*/ 0 w 1568908"/>
              <a:gd name="connsiteY6" fmla="*/ 490794 h 127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908" h="1275248">
                <a:moveTo>
                  <a:pt x="0" y="490794"/>
                </a:moveTo>
                <a:lnTo>
                  <a:pt x="467231" y="0"/>
                </a:lnTo>
                <a:lnTo>
                  <a:pt x="784454" y="3748"/>
                </a:lnTo>
                <a:lnTo>
                  <a:pt x="1070576" y="1280"/>
                </a:lnTo>
                <a:lnTo>
                  <a:pt x="1568908" y="490794"/>
                </a:lnTo>
                <a:lnTo>
                  <a:pt x="784454" y="1275248"/>
                </a:lnTo>
                <a:lnTo>
                  <a:pt x="0" y="490794"/>
                </a:lnTo>
                <a:close/>
              </a:path>
            </a:pathLst>
          </a:cu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08AE547B-4CF3-4F22-A7DC-A4D71C0C4376}"/>
              </a:ext>
            </a:extLst>
          </p:cNvPr>
          <p:cNvSpPr/>
          <p:nvPr userDrawn="1"/>
        </p:nvSpPr>
        <p:spPr>
          <a:xfrm>
            <a:off x="1621119" y="5584030"/>
            <a:ext cx="1910953" cy="1290042"/>
          </a:xfrm>
          <a:custGeom>
            <a:avLst/>
            <a:gdLst>
              <a:gd name="connsiteX0" fmla="*/ 0 w 2547937"/>
              <a:gd name="connsiteY0" fmla="*/ 1273969 h 2547937"/>
              <a:gd name="connsiteX1" fmla="*/ 1273969 w 2547937"/>
              <a:gd name="connsiteY1" fmla="*/ 0 h 2547937"/>
              <a:gd name="connsiteX2" fmla="*/ 2547937 w 2547937"/>
              <a:gd name="connsiteY2" fmla="*/ 1273969 h 2547937"/>
              <a:gd name="connsiteX3" fmla="*/ 1273969 w 2547937"/>
              <a:gd name="connsiteY3" fmla="*/ 2547937 h 2547937"/>
              <a:gd name="connsiteX4" fmla="*/ 0 w 2547937"/>
              <a:gd name="connsiteY4" fmla="*/ 1273969 h 2547937"/>
              <a:gd name="connsiteX0" fmla="*/ 0 w 2547937"/>
              <a:gd name="connsiteY0" fmla="*/ 1273969 h 1333286"/>
              <a:gd name="connsiteX1" fmla="*/ 1273969 w 2547937"/>
              <a:gd name="connsiteY1" fmla="*/ 0 h 1333286"/>
              <a:gd name="connsiteX2" fmla="*/ 2547937 w 2547937"/>
              <a:gd name="connsiteY2" fmla="*/ 1273969 h 1333286"/>
              <a:gd name="connsiteX3" fmla="*/ 1328560 w 2547937"/>
              <a:gd name="connsiteY3" fmla="*/ 1333286 h 1333286"/>
              <a:gd name="connsiteX4" fmla="*/ 0 w 2547937"/>
              <a:gd name="connsiteY4" fmla="*/ 1273969 h 1333286"/>
              <a:gd name="connsiteX0" fmla="*/ 0 w 2547937"/>
              <a:gd name="connsiteY0" fmla="*/ 1273969 h 1305991"/>
              <a:gd name="connsiteX1" fmla="*/ 1273969 w 2547937"/>
              <a:gd name="connsiteY1" fmla="*/ 0 h 1305991"/>
              <a:gd name="connsiteX2" fmla="*/ 2547937 w 2547937"/>
              <a:gd name="connsiteY2" fmla="*/ 1273969 h 1305991"/>
              <a:gd name="connsiteX3" fmla="*/ 1301265 w 2547937"/>
              <a:gd name="connsiteY3" fmla="*/ 1305991 h 1305991"/>
              <a:gd name="connsiteX4" fmla="*/ 0 w 2547937"/>
              <a:gd name="connsiteY4" fmla="*/ 1273969 h 1305991"/>
              <a:gd name="connsiteX0" fmla="*/ 0 w 2547937"/>
              <a:gd name="connsiteY0" fmla="*/ 1273969 h 1290042"/>
              <a:gd name="connsiteX1" fmla="*/ 1273969 w 2547937"/>
              <a:gd name="connsiteY1" fmla="*/ 0 h 1290042"/>
              <a:gd name="connsiteX2" fmla="*/ 2547937 w 2547937"/>
              <a:gd name="connsiteY2" fmla="*/ 1273969 h 1290042"/>
              <a:gd name="connsiteX3" fmla="*/ 1290632 w 2547937"/>
              <a:gd name="connsiteY3" fmla="*/ 1290042 h 1290042"/>
              <a:gd name="connsiteX4" fmla="*/ 0 w 2547937"/>
              <a:gd name="connsiteY4" fmla="*/ 1273969 h 129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937" h="1290042">
                <a:moveTo>
                  <a:pt x="0" y="1273969"/>
                </a:moveTo>
                <a:lnTo>
                  <a:pt x="1273969" y="0"/>
                </a:lnTo>
                <a:lnTo>
                  <a:pt x="2547937" y="1273969"/>
                </a:lnTo>
                <a:lnTo>
                  <a:pt x="1290632" y="1290042"/>
                </a:lnTo>
                <a:lnTo>
                  <a:pt x="0" y="1273969"/>
                </a:lnTo>
                <a:close/>
              </a:path>
            </a:pathLst>
          </a:cu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7FC43E2D-0680-4527-AF38-B54FBCD6C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3228" y="3072477"/>
            <a:ext cx="4218391" cy="773508"/>
          </a:xfrm>
        </p:spPr>
        <p:txBody>
          <a:bodyPr>
            <a:normAutofit/>
          </a:bodyPr>
          <a:lstStyle>
            <a:lvl1pPr marL="0" indent="0" algn="ctr">
              <a:buNone/>
              <a:defRPr sz="405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3DECD2FF-CED9-4E2E-AF04-3E388BE24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3226" y="3845985"/>
            <a:ext cx="4218392" cy="499914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2BB8C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920C96-8B98-4CAD-89E4-022107D5F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17E16364-F142-43C9-BED0-3D31590A77D1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ACC670-7032-4B70-AA9B-E249F78682BB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2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on righ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mond 4">
            <a:extLst>
              <a:ext uri="{FF2B5EF4-FFF2-40B4-BE49-F238E27FC236}">
                <a16:creationId xmlns="" xmlns:a16="http://schemas.microsoft.com/office/drawing/2014/main" id="{360FC46D-D47F-4A68-A906-5D87C957FBB5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1460F2C0-8C07-4084-9DE6-82D1E87C9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38" y="-8979"/>
            <a:ext cx="9159437" cy="6866979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446620F-8778-4B3B-8871-8E598C4E57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3866" y="-13969"/>
            <a:ext cx="3870544" cy="6871969"/>
          </a:xfrm>
          <a:custGeom>
            <a:avLst/>
            <a:gdLst>
              <a:gd name="connsiteX0" fmla="*/ 4648019 w 5160725"/>
              <a:gd name="connsiteY0" fmla="*/ 6871251 h 6871969"/>
              <a:gd name="connsiteX1" fmla="*/ 5160725 w 5160725"/>
              <a:gd name="connsiteY1" fmla="*/ 6871952 h 6871969"/>
              <a:gd name="connsiteX2" fmla="*/ 5160725 w 5160725"/>
              <a:gd name="connsiteY2" fmla="*/ 6871969 h 6871969"/>
              <a:gd name="connsiteX3" fmla="*/ 4139777 w 5160725"/>
              <a:gd name="connsiteY3" fmla="*/ 6871969 h 6871969"/>
              <a:gd name="connsiteX4" fmla="*/ 0 w 5160725"/>
              <a:gd name="connsiteY4" fmla="*/ 0 h 6871969"/>
              <a:gd name="connsiteX5" fmla="*/ 5160725 w 5160725"/>
              <a:gd name="connsiteY5" fmla="*/ 0 h 6871969"/>
              <a:gd name="connsiteX6" fmla="*/ 5160725 w 5160725"/>
              <a:gd name="connsiteY6" fmla="*/ 6859182 h 6871969"/>
              <a:gd name="connsiteX7" fmla="*/ 4656645 w 5160725"/>
              <a:gd name="connsiteY7" fmla="*/ 6355101 h 6871969"/>
              <a:gd name="connsiteX8" fmla="*/ 4139777 w 5160725"/>
              <a:gd name="connsiteY8" fmla="*/ 6871969 h 6871969"/>
              <a:gd name="connsiteX9" fmla="*/ 0 w 5160725"/>
              <a:gd name="connsiteY9" fmla="*/ 6871969 h 687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0725" h="6871969">
                <a:moveTo>
                  <a:pt x="4648019" y="6871251"/>
                </a:moveTo>
                <a:lnTo>
                  <a:pt x="5160725" y="6871952"/>
                </a:lnTo>
                <a:lnTo>
                  <a:pt x="5160725" y="6871969"/>
                </a:lnTo>
                <a:lnTo>
                  <a:pt x="4139777" y="6871969"/>
                </a:lnTo>
                <a:close/>
                <a:moveTo>
                  <a:pt x="0" y="0"/>
                </a:moveTo>
                <a:lnTo>
                  <a:pt x="5160725" y="0"/>
                </a:lnTo>
                <a:lnTo>
                  <a:pt x="5160725" y="6859182"/>
                </a:lnTo>
                <a:lnTo>
                  <a:pt x="4656645" y="6355101"/>
                </a:lnTo>
                <a:lnTo>
                  <a:pt x="4139777" y="6871969"/>
                </a:lnTo>
                <a:lnTo>
                  <a:pt x="0" y="6871969"/>
                </a:lnTo>
                <a:close/>
              </a:path>
            </a:pathLst>
          </a:custGeom>
          <a:pattFill prst="pct5">
            <a:fgClr>
              <a:srgbClr val="2BB8C2"/>
            </a:fgClr>
            <a:bgClr>
              <a:schemeClr val="bg1"/>
            </a:bgClr>
          </a:pattFill>
          <a:ln w="381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2100"/>
            </a:lvl1pPr>
          </a:lstStyle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25F68A1B-0C83-4303-92AE-1295D67A5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2330" y="1600201"/>
            <a:ext cx="3534021" cy="4972050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="" xmlns:a16="http://schemas.microsoft.com/office/drawing/2014/main" id="{EB4CCE8D-01ED-4F91-97A8-080752753687}"/>
              </a:ext>
            </a:extLst>
          </p:cNvPr>
          <p:cNvSpPr/>
          <p:nvPr userDrawn="1"/>
        </p:nvSpPr>
        <p:spPr>
          <a:xfrm>
            <a:off x="678194" y="524657"/>
            <a:ext cx="706773" cy="942364"/>
          </a:xfrm>
          <a:prstGeom prst="diamond">
            <a:avLst/>
          </a:pr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11">
            <a:extLst>
              <a:ext uri="{FF2B5EF4-FFF2-40B4-BE49-F238E27FC236}">
                <a16:creationId xmlns="" xmlns:a16="http://schemas.microsoft.com/office/drawing/2014/main" id="{CFBD8313-7DFE-4235-B9FF-9A100B5AE339}"/>
              </a:ext>
            </a:extLst>
          </p:cNvPr>
          <p:cNvSpPr/>
          <p:nvPr userDrawn="1"/>
        </p:nvSpPr>
        <p:spPr>
          <a:xfrm>
            <a:off x="-15451" y="-13969"/>
            <a:ext cx="1236283" cy="1134972"/>
          </a:xfrm>
          <a:custGeom>
            <a:avLst/>
            <a:gdLst>
              <a:gd name="connsiteX0" fmla="*/ 0 w 2217121"/>
              <a:gd name="connsiteY0" fmla="*/ 1108561 h 2217121"/>
              <a:gd name="connsiteX1" fmla="*/ 1108561 w 2217121"/>
              <a:gd name="connsiteY1" fmla="*/ 0 h 2217121"/>
              <a:gd name="connsiteX2" fmla="*/ 2217121 w 2217121"/>
              <a:gd name="connsiteY2" fmla="*/ 1108561 h 2217121"/>
              <a:gd name="connsiteX3" fmla="*/ 1108561 w 2217121"/>
              <a:gd name="connsiteY3" fmla="*/ 2217121 h 2217121"/>
              <a:gd name="connsiteX4" fmla="*/ 0 w 2217121"/>
              <a:gd name="connsiteY4" fmla="*/ 1108561 h 2217121"/>
              <a:gd name="connsiteX0" fmla="*/ 0 w 2217121"/>
              <a:gd name="connsiteY0" fmla="*/ 1108561 h 2217121"/>
              <a:gd name="connsiteX1" fmla="*/ 1108561 w 2217121"/>
              <a:gd name="connsiteY1" fmla="*/ 0 h 2217121"/>
              <a:gd name="connsiteX2" fmla="*/ 1978996 w 2217121"/>
              <a:gd name="connsiteY2" fmla="*/ 860494 h 2217121"/>
              <a:gd name="connsiteX3" fmla="*/ 2217121 w 2217121"/>
              <a:gd name="connsiteY3" fmla="*/ 1108561 h 2217121"/>
              <a:gd name="connsiteX4" fmla="*/ 1108561 w 2217121"/>
              <a:gd name="connsiteY4" fmla="*/ 2217121 h 2217121"/>
              <a:gd name="connsiteX5" fmla="*/ 0 w 2217121"/>
              <a:gd name="connsiteY5" fmla="*/ 1108561 h 2217121"/>
              <a:gd name="connsiteX0" fmla="*/ 0 w 2217121"/>
              <a:gd name="connsiteY0" fmla="*/ 1108561 h 2217121"/>
              <a:gd name="connsiteX1" fmla="*/ 216871 w 2217121"/>
              <a:gd name="connsiteY1" fmla="*/ 870019 h 2217121"/>
              <a:gd name="connsiteX2" fmla="*/ 1108561 w 2217121"/>
              <a:gd name="connsiteY2" fmla="*/ 0 h 2217121"/>
              <a:gd name="connsiteX3" fmla="*/ 1978996 w 2217121"/>
              <a:gd name="connsiteY3" fmla="*/ 860494 h 2217121"/>
              <a:gd name="connsiteX4" fmla="*/ 2217121 w 2217121"/>
              <a:gd name="connsiteY4" fmla="*/ 1108561 h 2217121"/>
              <a:gd name="connsiteX5" fmla="*/ 1108561 w 2217121"/>
              <a:gd name="connsiteY5" fmla="*/ 2217121 h 2217121"/>
              <a:gd name="connsiteX6" fmla="*/ 0 w 2217121"/>
              <a:gd name="connsiteY6" fmla="*/ 1108561 h 2217121"/>
              <a:gd name="connsiteX0" fmla="*/ 0 w 2217121"/>
              <a:gd name="connsiteY0" fmla="*/ 248067 h 1356627"/>
              <a:gd name="connsiteX1" fmla="*/ 216871 w 2217121"/>
              <a:gd name="connsiteY1" fmla="*/ 9525 h 1356627"/>
              <a:gd name="connsiteX2" fmla="*/ 1146661 w 2217121"/>
              <a:gd name="connsiteY2" fmla="*/ 15806 h 1356627"/>
              <a:gd name="connsiteX3" fmla="*/ 1978996 w 2217121"/>
              <a:gd name="connsiteY3" fmla="*/ 0 h 1356627"/>
              <a:gd name="connsiteX4" fmla="*/ 2217121 w 2217121"/>
              <a:gd name="connsiteY4" fmla="*/ 248067 h 1356627"/>
              <a:gd name="connsiteX5" fmla="*/ 1108561 w 2217121"/>
              <a:gd name="connsiteY5" fmla="*/ 1356627 h 1356627"/>
              <a:gd name="connsiteX6" fmla="*/ 0 w 2217121"/>
              <a:gd name="connsiteY6" fmla="*/ 248067 h 1356627"/>
              <a:gd name="connsiteX0" fmla="*/ 0 w 2217121"/>
              <a:gd name="connsiteY0" fmla="*/ 248067 h 1356627"/>
              <a:gd name="connsiteX1" fmla="*/ 216871 w 2217121"/>
              <a:gd name="connsiteY1" fmla="*/ 9525 h 1356627"/>
              <a:gd name="connsiteX2" fmla="*/ 1146661 w 2217121"/>
              <a:gd name="connsiteY2" fmla="*/ 15806 h 1356627"/>
              <a:gd name="connsiteX3" fmla="*/ 1978996 w 2217121"/>
              <a:gd name="connsiteY3" fmla="*/ 0 h 1356627"/>
              <a:gd name="connsiteX4" fmla="*/ 2217121 w 2217121"/>
              <a:gd name="connsiteY4" fmla="*/ 248067 h 1356627"/>
              <a:gd name="connsiteX5" fmla="*/ 1108561 w 2217121"/>
              <a:gd name="connsiteY5" fmla="*/ 1356627 h 1356627"/>
              <a:gd name="connsiteX6" fmla="*/ 254971 w 2217121"/>
              <a:gd name="connsiteY6" fmla="*/ 504825 h 1356627"/>
              <a:gd name="connsiteX7" fmla="*/ 0 w 2217121"/>
              <a:gd name="connsiteY7" fmla="*/ 248067 h 1356627"/>
              <a:gd name="connsiteX0" fmla="*/ 21254 w 2000250"/>
              <a:gd name="connsiteY0" fmla="*/ 276642 h 1356627"/>
              <a:gd name="connsiteX1" fmla="*/ 0 w 2000250"/>
              <a:gd name="connsiteY1" fmla="*/ 9525 h 1356627"/>
              <a:gd name="connsiteX2" fmla="*/ 929790 w 2000250"/>
              <a:gd name="connsiteY2" fmla="*/ 15806 h 1356627"/>
              <a:gd name="connsiteX3" fmla="*/ 1762125 w 2000250"/>
              <a:gd name="connsiteY3" fmla="*/ 0 h 1356627"/>
              <a:gd name="connsiteX4" fmla="*/ 2000250 w 2000250"/>
              <a:gd name="connsiteY4" fmla="*/ 248067 h 1356627"/>
              <a:gd name="connsiteX5" fmla="*/ 891690 w 2000250"/>
              <a:gd name="connsiteY5" fmla="*/ 1356627 h 1356627"/>
              <a:gd name="connsiteX6" fmla="*/ 38100 w 2000250"/>
              <a:gd name="connsiteY6" fmla="*/ 504825 h 1356627"/>
              <a:gd name="connsiteX7" fmla="*/ 21254 w 2000250"/>
              <a:gd name="connsiteY7" fmla="*/ 276642 h 1356627"/>
              <a:gd name="connsiteX0" fmla="*/ 2204 w 1981200"/>
              <a:gd name="connsiteY0" fmla="*/ 276642 h 1356627"/>
              <a:gd name="connsiteX1" fmla="*/ 0 w 1981200"/>
              <a:gd name="connsiteY1" fmla="*/ 9525 h 1356627"/>
              <a:gd name="connsiteX2" fmla="*/ 910740 w 1981200"/>
              <a:gd name="connsiteY2" fmla="*/ 15806 h 1356627"/>
              <a:gd name="connsiteX3" fmla="*/ 1743075 w 1981200"/>
              <a:gd name="connsiteY3" fmla="*/ 0 h 1356627"/>
              <a:gd name="connsiteX4" fmla="*/ 1981200 w 1981200"/>
              <a:gd name="connsiteY4" fmla="*/ 248067 h 1356627"/>
              <a:gd name="connsiteX5" fmla="*/ 872640 w 1981200"/>
              <a:gd name="connsiteY5" fmla="*/ 1356627 h 1356627"/>
              <a:gd name="connsiteX6" fmla="*/ 19050 w 1981200"/>
              <a:gd name="connsiteY6" fmla="*/ 504825 h 1356627"/>
              <a:gd name="connsiteX7" fmla="*/ 2204 w 1981200"/>
              <a:gd name="connsiteY7" fmla="*/ 276642 h 1356627"/>
              <a:gd name="connsiteX0" fmla="*/ 21254 w 1981200"/>
              <a:gd name="connsiteY0" fmla="*/ 267117 h 1356627"/>
              <a:gd name="connsiteX1" fmla="*/ 0 w 1981200"/>
              <a:gd name="connsiteY1" fmla="*/ 9525 h 1356627"/>
              <a:gd name="connsiteX2" fmla="*/ 910740 w 1981200"/>
              <a:gd name="connsiteY2" fmla="*/ 15806 h 1356627"/>
              <a:gd name="connsiteX3" fmla="*/ 1743075 w 1981200"/>
              <a:gd name="connsiteY3" fmla="*/ 0 h 1356627"/>
              <a:gd name="connsiteX4" fmla="*/ 1981200 w 1981200"/>
              <a:gd name="connsiteY4" fmla="*/ 248067 h 1356627"/>
              <a:gd name="connsiteX5" fmla="*/ 872640 w 1981200"/>
              <a:gd name="connsiteY5" fmla="*/ 1356627 h 1356627"/>
              <a:gd name="connsiteX6" fmla="*/ 19050 w 1981200"/>
              <a:gd name="connsiteY6" fmla="*/ 504825 h 1356627"/>
              <a:gd name="connsiteX7" fmla="*/ 21254 w 1981200"/>
              <a:gd name="connsiteY7" fmla="*/ 267117 h 1356627"/>
              <a:gd name="connsiteX0" fmla="*/ 11729 w 1971675"/>
              <a:gd name="connsiteY0" fmla="*/ 267117 h 1356627"/>
              <a:gd name="connsiteX1" fmla="*/ 0 w 1971675"/>
              <a:gd name="connsiteY1" fmla="*/ 19050 h 1356627"/>
              <a:gd name="connsiteX2" fmla="*/ 901215 w 1971675"/>
              <a:gd name="connsiteY2" fmla="*/ 15806 h 1356627"/>
              <a:gd name="connsiteX3" fmla="*/ 1733550 w 1971675"/>
              <a:gd name="connsiteY3" fmla="*/ 0 h 1356627"/>
              <a:gd name="connsiteX4" fmla="*/ 1971675 w 1971675"/>
              <a:gd name="connsiteY4" fmla="*/ 248067 h 1356627"/>
              <a:gd name="connsiteX5" fmla="*/ 863115 w 1971675"/>
              <a:gd name="connsiteY5" fmla="*/ 1356627 h 1356627"/>
              <a:gd name="connsiteX6" fmla="*/ 9525 w 1971675"/>
              <a:gd name="connsiteY6" fmla="*/ 504825 h 1356627"/>
              <a:gd name="connsiteX7" fmla="*/ 11729 w 1971675"/>
              <a:gd name="connsiteY7" fmla="*/ 267117 h 1356627"/>
              <a:gd name="connsiteX0" fmla="*/ 2204 w 1962150"/>
              <a:gd name="connsiteY0" fmla="*/ 267117 h 1356627"/>
              <a:gd name="connsiteX1" fmla="*/ 1694 w 1962150"/>
              <a:gd name="connsiteY1" fmla="*/ 19050 h 1356627"/>
              <a:gd name="connsiteX2" fmla="*/ 891690 w 1962150"/>
              <a:gd name="connsiteY2" fmla="*/ 15806 h 1356627"/>
              <a:gd name="connsiteX3" fmla="*/ 1724025 w 1962150"/>
              <a:gd name="connsiteY3" fmla="*/ 0 h 1356627"/>
              <a:gd name="connsiteX4" fmla="*/ 1962150 w 1962150"/>
              <a:gd name="connsiteY4" fmla="*/ 248067 h 1356627"/>
              <a:gd name="connsiteX5" fmla="*/ 853590 w 1962150"/>
              <a:gd name="connsiteY5" fmla="*/ 1356627 h 1356627"/>
              <a:gd name="connsiteX6" fmla="*/ 0 w 1962150"/>
              <a:gd name="connsiteY6" fmla="*/ 504825 h 1356627"/>
              <a:gd name="connsiteX7" fmla="*/ 2204 w 1962150"/>
              <a:gd name="connsiteY7" fmla="*/ 267117 h 1356627"/>
              <a:gd name="connsiteX0" fmla="*/ 2204 w 1962150"/>
              <a:gd name="connsiteY0" fmla="*/ 261507 h 1351017"/>
              <a:gd name="connsiteX1" fmla="*/ 1694 w 1962150"/>
              <a:gd name="connsiteY1" fmla="*/ 13440 h 1351017"/>
              <a:gd name="connsiteX2" fmla="*/ 891690 w 1962150"/>
              <a:gd name="connsiteY2" fmla="*/ 10196 h 1351017"/>
              <a:gd name="connsiteX3" fmla="*/ 1729634 w 1962150"/>
              <a:gd name="connsiteY3" fmla="*/ 0 h 1351017"/>
              <a:gd name="connsiteX4" fmla="*/ 1962150 w 1962150"/>
              <a:gd name="connsiteY4" fmla="*/ 242457 h 1351017"/>
              <a:gd name="connsiteX5" fmla="*/ 853590 w 1962150"/>
              <a:gd name="connsiteY5" fmla="*/ 1351017 h 1351017"/>
              <a:gd name="connsiteX6" fmla="*/ 0 w 1962150"/>
              <a:gd name="connsiteY6" fmla="*/ 499215 h 1351017"/>
              <a:gd name="connsiteX7" fmla="*/ 2204 w 1962150"/>
              <a:gd name="connsiteY7" fmla="*/ 261507 h 1351017"/>
              <a:gd name="connsiteX0" fmla="*/ 2204 w 1962150"/>
              <a:gd name="connsiteY0" fmla="*/ 261507 h 1351017"/>
              <a:gd name="connsiteX1" fmla="*/ 1694 w 1962150"/>
              <a:gd name="connsiteY1" fmla="*/ 13440 h 1351017"/>
              <a:gd name="connsiteX2" fmla="*/ 891690 w 1962150"/>
              <a:gd name="connsiteY2" fmla="*/ 10196 h 1351017"/>
              <a:gd name="connsiteX3" fmla="*/ 1740854 w 1962150"/>
              <a:gd name="connsiteY3" fmla="*/ 0 h 1351017"/>
              <a:gd name="connsiteX4" fmla="*/ 1962150 w 1962150"/>
              <a:gd name="connsiteY4" fmla="*/ 242457 h 1351017"/>
              <a:gd name="connsiteX5" fmla="*/ 853590 w 1962150"/>
              <a:gd name="connsiteY5" fmla="*/ 1351017 h 1351017"/>
              <a:gd name="connsiteX6" fmla="*/ 0 w 1962150"/>
              <a:gd name="connsiteY6" fmla="*/ 499215 h 1351017"/>
              <a:gd name="connsiteX7" fmla="*/ 2204 w 1962150"/>
              <a:gd name="connsiteY7" fmla="*/ 261507 h 135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2150" h="1351017">
                <a:moveTo>
                  <a:pt x="2204" y="261507"/>
                </a:moveTo>
                <a:cubicBezTo>
                  <a:pt x="1469" y="172468"/>
                  <a:pt x="2429" y="102479"/>
                  <a:pt x="1694" y="13440"/>
                </a:cubicBezTo>
                <a:lnTo>
                  <a:pt x="891690" y="10196"/>
                </a:lnTo>
                <a:lnTo>
                  <a:pt x="1740854" y="0"/>
                </a:lnTo>
                <a:lnTo>
                  <a:pt x="1962150" y="242457"/>
                </a:lnTo>
                <a:lnTo>
                  <a:pt x="853590" y="1351017"/>
                </a:lnTo>
                <a:lnTo>
                  <a:pt x="0" y="499215"/>
                </a:lnTo>
                <a:cubicBezTo>
                  <a:pt x="735" y="419979"/>
                  <a:pt x="1469" y="340743"/>
                  <a:pt x="2204" y="261507"/>
                </a:cubicBezTo>
                <a:close/>
              </a:path>
            </a:pathLst>
          </a:cu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="" xmlns:a16="http://schemas.microsoft.com/office/drawing/2014/main" id="{AF613E85-F0F2-437C-93AC-7F2E94EF67BC}"/>
              </a:ext>
            </a:extLst>
          </p:cNvPr>
          <p:cNvSpPr/>
          <p:nvPr userDrawn="1"/>
        </p:nvSpPr>
        <p:spPr>
          <a:xfrm>
            <a:off x="198873" y="1020600"/>
            <a:ext cx="896248" cy="1194997"/>
          </a:xfrm>
          <a:prstGeom prst="diamond">
            <a:avLst/>
          </a:pr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14">
            <a:extLst>
              <a:ext uri="{FF2B5EF4-FFF2-40B4-BE49-F238E27FC236}">
                <a16:creationId xmlns="" xmlns:a16="http://schemas.microsoft.com/office/drawing/2014/main" id="{2E8DFF6F-5489-4BF4-94E1-112569F118A2}"/>
              </a:ext>
            </a:extLst>
          </p:cNvPr>
          <p:cNvSpPr/>
          <p:nvPr userDrawn="1"/>
        </p:nvSpPr>
        <p:spPr>
          <a:xfrm>
            <a:off x="-4354" y="489369"/>
            <a:ext cx="482524" cy="1348310"/>
          </a:xfrm>
          <a:custGeom>
            <a:avLst/>
            <a:gdLst>
              <a:gd name="connsiteX0" fmla="*/ 0 w 1604963"/>
              <a:gd name="connsiteY0" fmla="*/ 802482 h 1604963"/>
              <a:gd name="connsiteX1" fmla="*/ 802482 w 1604963"/>
              <a:gd name="connsiteY1" fmla="*/ 0 h 1604963"/>
              <a:gd name="connsiteX2" fmla="*/ 1604963 w 1604963"/>
              <a:gd name="connsiteY2" fmla="*/ 802482 h 1604963"/>
              <a:gd name="connsiteX3" fmla="*/ 802482 w 1604963"/>
              <a:gd name="connsiteY3" fmla="*/ 1604963 h 1604963"/>
              <a:gd name="connsiteX4" fmla="*/ 0 w 1604963"/>
              <a:gd name="connsiteY4" fmla="*/ 802482 h 1604963"/>
              <a:gd name="connsiteX0" fmla="*/ 0 w 802759"/>
              <a:gd name="connsiteY0" fmla="*/ 802482 h 1604963"/>
              <a:gd name="connsiteX1" fmla="*/ 278 w 802759"/>
              <a:gd name="connsiteY1" fmla="*/ 0 h 1604963"/>
              <a:gd name="connsiteX2" fmla="*/ 802759 w 802759"/>
              <a:gd name="connsiteY2" fmla="*/ 802482 h 1604963"/>
              <a:gd name="connsiteX3" fmla="*/ 278 w 802759"/>
              <a:gd name="connsiteY3" fmla="*/ 1604963 h 1604963"/>
              <a:gd name="connsiteX4" fmla="*/ 0 w 802759"/>
              <a:gd name="connsiteY4" fmla="*/ 802482 h 160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759" h="1604963">
                <a:moveTo>
                  <a:pt x="0" y="802482"/>
                </a:moveTo>
                <a:cubicBezTo>
                  <a:pt x="93" y="534988"/>
                  <a:pt x="185" y="267494"/>
                  <a:pt x="278" y="0"/>
                </a:cubicBezTo>
                <a:lnTo>
                  <a:pt x="802759" y="802482"/>
                </a:lnTo>
                <a:lnTo>
                  <a:pt x="278" y="1604963"/>
                </a:lnTo>
                <a:cubicBezTo>
                  <a:pt x="185" y="1337469"/>
                  <a:pt x="93" y="1069976"/>
                  <a:pt x="0" y="802482"/>
                </a:cubicBez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="" xmlns:a16="http://schemas.microsoft.com/office/drawing/2014/main" id="{E33EF63D-C7E7-402C-96CB-95E29509E230}"/>
              </a:ext>
            </a:extLst>
          </p:cNvPr>
          <p:cNvSpPr/>
          <p:nvPr userDrawn="1"/>
        </p:nvSpPr>
        <p:spPr>
          <a:xfrm>
            <a:off x="1106962" y="520415"/>
            <a:ext cx="8029895" cy="971550"/>
          </a:xfrm>
          <a:custGeom>
            <a:avLst/>
            <a:gdLst>
              <a:gd name="connsiteX0" fmla="*/ 0 w 10687051"/>
              <a:gd name="connsiteY0" fmla="*/ 0 h 971550"/>
              <a:gd name="connsiteX1" fmla="*/ 10687051 w 10687051"/>
              <a:gd name="connsiteY1" fmla="*/ 0 h 971550"/>
              <a:gd name="connsiteX2" fmla="*/ 10687051 w 10687051"/>
              <a:gd name="connsiteY2" fmla="*/ 971550 h 971550"/>
              <a:gd name="connsiteX3" fmla="*/ 0 w 10687051"/>
              <a:gd name="connsiteY3" fmla="*/ 971550 h 971550"/>
              <a:gd name="connsiteX4" fmla="*/ 0 w 10687051"/>
              <a:gd name="connsiteY4" fmla="*/ 0 h 971550"/>
              <a:gd name="connsiteX0" fmla="*/ 0 w 10687051"/>
              <a:gd name="connsiteY0" fmla="*/ 0 h 971550"/>
              <a:gd name="connsiteX1" fmla="*/ 228600 w 10687051"/>
              <a:gd name="connsiteY1" fmla="*/ 4286 h 971550"/>
              <a:gd name="connsiteX2" fmla="*/ 10687051 w 10687051"/>
              <a:gd name="connsiteY2" fmla="*/ 0 h 971550"/>
              <a:gd name="connsiteX3" fmla="*/ 10687051 w 10687051"/>
              <a:gd name="connsiteY3" fmla="*/ 971550 h 971550"/>
              <a:gd name="connsiteX4" fmla="*/ 0 w 10687051"/>
              <a:gd name="connsiteY4" fmla="*/ 971550 h 971550"/>
              <a:gd name="connsiteX5" fmla="*/ 0 w 10687051"/>
              <a:gd name="connsiteY5" fmla="*/ 0 h 971550"/>
              <a:gd name="connsiteX0" fmla="*/ 9525 w 10696576"/>
              <a:gd name="connsiteY0" fmla="*/ 0 h 971550"/>
              <a:gd name="connsiteX1" fmla="*/ 238125 w 10696576"/>
              <a:gd name="connsiteY1" fmla="*/ 4286 h 971550"/>
              <a:gd name="connsiteX2" fmla="*/ 10696576 w 10696576"/>
              <a:gd name="connsiteY2" fmla="*/ 0 h 971550"/>
              <a:gd name="connsiteX3" fmla="*/ 10696576 w 10696576"/>
              <a:gd name="connsiteY3" fmla="*/ 971550 h 971550"/>
              <a:gd name="connsiteX4" fmla="*/ 9525 w 10696576"/>
              <a:gd name="connsiteY4" fmla="*/ 971550 h 971550"/>
              <a:gd name="connsiteX5" fmla="*/ 0 w 10696576"/>
              <a:gd name="connsiteY5" fmla="*/ 661511 h 971550"/>
              <a:gd name="connsiteX6" fmla="*/ 9525 w 10696576"/>
              <a:gd name="connsiteY6" fmla="*/ 0 h 971550"/>
              <a:gd name="connsiteX0" fmla="*/ 238125 w 10696576"/>
              <a:gd name="connsiteY0" fmla="*/ 28575 h 971550"/>
              <a:gd name="connsiteX1" fmla="*/ 238125 w 10696576"/>
              <a:gd name="connsiteY1" fmla="*/ 4286 h 971550"/>
              <a:gd name="connsiteX2" fmla="*/ 10696576 w 10696576"/>
              <a:gd name="connsiteY2" fmla="*/ 0 h 971550"/>
              <a:gd name="connsiteX3" fmla="*/ 10696576 w 10696576"/>
              <a:gd name="connsiteY3" fmla="*/ 971550 h 971550"/>
              <a:gd name="connsiteX4" fmla="*/ 9525 w 10696576"/>
              <a:gd name="connsiteY4" fmla="*/ 971550 h 971550"/>
              <a:gd name="connsiteX5" fmla="*/ 0 w 10696576"/>
              <a:gd name="connsiteY5" fmla="*/ 661511 h 971550"/>
              <a:gd name="connsiteX6" fmla="*/ 238125 w 10696576"/>
              <a:gd name="connsiteY6" fmla="*/ 28575 h 971550"/>
              <a:gd name="connsiteX0" fmla="*/ 228600 w 10687051"/>
              <a:gd name="connsiteY0" fmla="*/ 28575 h 971550"/>
              <a:gd name="connsiteX1" fmla="*/ 228600 w 10687051"/>
              <a:gd name="connsiteY1" fmla="*/ 4286 h 971550"/>
              <a:gd name="connsiteX2" fmla="*/ 10687051 w 10687051"/>
              <a:gd name="connsiteY2" fmla="*/ 0 h 971550"/>
              <a:gd name="connsiteX3" fmla="*/ 10687051 w 10687051"/>
              <a:gd name="connsiteY3" fmla="*/ 971550 h 971550"/>
              <a:gd name="connsiteX4" fmla="*/ 0 w 10687051"/>
              <a:gd name="connsiteY4" fmla="*/ 971550 h 971550"/>
              <a:gd name="connsiteX5" fmla="*/ 923925 w 10687051"/>
              <a:gd name="connsiteY5" fmla="*/ 680561 h 971550"/>
              <a:gd name="connsiteX6" fmla="*/ 228600 w 10687051"/>
              <a:gd name="connsiteY6" fmla="*/ 28575 h 971550"/>
              <a:gd name="connsiteX0" fmla="*/ 0 w 10458451"/>
              <a:gd name="connsiteY0" fmla="*/ 2857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95325 w 10458451"/>
              <a:gd name="connsiteY5" fmla="*/ 680561 h 971550"/>
              <a:gd name="connsiteX6" fmla="*/ 0 w 10458451"/>
              <a:gd name="connsiteY6" fmla="*/ 2857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95325 w 10458451"/>
              <a:gd name="connsiteY5" fmla="*/ 680561 h 971550"/>
              <a:gd name="connsiteX6" fmla="*/ 28575 w 10458451"/>
              <a:gd name="connsiteY6" fmla="*/ 952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57225 w 10458451"/>
              <a:gd name="connsiteY5" fmla="*/ 661511 h 971550"/>
              <a:gd name="connsiteX6" fmla="*/ 28575 w 10458451"/>
              <a:gd name="connsiteY6" fmla="*/ 952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19229 w 10458451"/>
              <a:gd name="connsiteY5" fmla="*/ 613886 h 971550"/>
              <a:gd name="connsiteX6" fmla="*/ 28575 w 10458451"/>
              <a:gd name="connsiteY6" fmla="*/ 952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23928 w 10458451"/>
              <a:gd name="connsiteY4" fmla="*/ 933450 h 971550"/>
              <a:gd name="connsiteX5" fmla="*/ 619229 w 10458451"/>
              <a:gd name="connsiteY5" fmla="*/ 613886 h 971550"/>
              <a:gd name="connsiteX6" fmla="*/ 28575 w 10458451"/>
              <a:gd name="connsiteY6" fmla="*/ 9525 h 971550"/>
              <a:gd name="connsiteX0" fmla="*/ 42823 w 10458451"/>
              <a:gd name="connsiteY0" fmla="*/ 23812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23928 w 10458451"/>
              <a:gd name="connsiteY4" fmla="*/ 933450 h 971550"/>
              <a:gd name="connsiteX5" fmla="*/ 619229 w 10458451"/>
              <a:gd name="connsiteY5" fmla="*/ 613886 h 971550"/>
              <a:gd name="connsiteX6" fmla="*/ 42823 w 10458451"/>
              <a:gd name="connsiteY6" fmla="*/ 23812 h 971550"/>
              <a:gd name="connsiteX0" fmla="*/ 619229 w 10458451"/>
              <a:gd name="connsiteY0" fmla="*/ 613886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23928 w 10458451"/>
              <a:gd name="connsiteY4" fmla="*/ 933450 h 971550"/>
              <a:gd name="connsiteX5" fmla="*/ 619229 w 10458451"/>
              <a:gd name="connsiteY5" fmla="*/ 613886 h 971550"/>
              <a:gd name="connsiteX0" fmla="*/ 619229 w 10458451"/>
              <a:gd name="connsiteY0" fmla="*/ 613886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290681 w 10458451"/>
              <a:gd name="connsiteY4" fmla="*/ 933450 h 971550"/>
              <a:gd name="connsiteX5" fmla="*/ 619229 w 10458451"/>
              <a:gd name="connsiteY5" fmla="*/ 613886 h 971550"/>
              <a:gd name="connsiteX0" fmla="*/ 449058 w 10458451"/>
              <a:gd name="connsiteY0" fmla="*/ 446908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290681 w 10458451"/>
              <a:gd name="connsiteY4" fmla="*/ 933450 h 971550"/>
              <a:gd name="connsiteX5" fmla="*/ 449058 w 10458451"/>
              <a:gd name="connsiteY5" fmla="*/ 446908 h 971550"/>
              <a:gd name="connsiteX0" fmla="*/ 449058 w 10458451"/>
              <a:gd name="connsiteY0" fmla="*/ 446908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43160 w 10458451"/>
              <a:gd name="connsiteY4" fmla="*/ 917547 h 971550"/>
              <a:gd name="connsiteX5" fmla="*/ 449058 w 10458451"/>
              <a:gd name="connsiteY5" fmla="*/ 446908 h 971550"/>
              <a:gd name="connsiteX0" fmla="*/ 479998 w 10458451"/>
              <a:gd name="connsiteY0" fmla="*/ 486664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43160 w 10458451"/>
              <a:gd name="connsiteY4" fmla="*/ 917547 h 971550"/>
              <a:gd name="connsiteX5" fmla="*/ 479998 w 10458451"/>
              <a:gd name="connsiteY5" fmla="*/ 486664 h 971550"/>
              <a:gd name="connsiteX0" fmla="*/ 436838 w 10415291"/>
              <a:gd name="connsiteY0" fmla="*/ 486664 h 971550"/>
              <a:gd name="connsiteX1" fmla="*/ 3250 w 10415291"/>
              <a:gd name="connsiteY1" fmla="*/ 4286 h 971550"/>
              <a:gd name="connsiteX2" fmla="*/ 10415291 w 10415291"/>
              <a:gd name="connsiteY2" fmla="*/ 0 h 971550"/>
              <a:gd name="connsiteX3" fmla="*/ 10415291 w 10415291"/>
              <a:gd name="connsiteY3" fmla="*/ 971550 h 971550"/>
              <a:gd name="connsiteX4" fmla="*/ 0 w 10415291"/>
              <a:gd name="connsiteY4" fmla="*/ 917547 h 971550"/>
              <a:gd name="connsiteX5" fmla="*/ 436838 w 10415291"/>
              <a:gd name="connsiteY5" fmla="*/ 486664 h 971550"/>
              <a:gd name="connsiteX0" fmla="*/ 460043 w 10415291"/>
              <a:gd name="connsiteY0" fmla="*/ 478713 h 971550"/>
              <a:gd name="connsiteX1" fmla="*/ 3250 w 10415291"/>
              <a:gd name="connsiteY1" fmla="*/ 4286 h 971550"/>
              <a:gd name="connsiteX2" fmla="*/ 10415291 w 10415291"/>
              <a:gd name="connsiteY2" fmla="*/ 0 h 971550"/>
              <a:gd name="connsiteX3" fmla="*/ 10415291 w 10415291"/>
              <a:gd name="connsiteY3" fmla="*/ 971550 h 971550"/>
              <a:gd name="connsiteX4" fmla="*/ 0 w 10415291"/>
              <a:gd name="connsiteY4" fmla="*/ 917547 h 971550"/>
              <a:gd name="connsiteX5" fmla="*/ 460043 w 10415291"/>
              <a:gd name="connsiteY5" fmla="*/ 478713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1" h="971550">
                <a:moveTo>
                  <a:pt x="460043" y="478713"/>
                </a:moveTo>
                <a:lnTo>
                  <a:pt x="3250" y="4286"/>
                </a:lnTo>
                <a:lnTo>
                  <a:pt x="10415291" y="0"/>
                </a:lnTo>
                <a:lnTo>
                  <a:pt x="10415291" y="971550"/>
                </a:lnTo>
                <a:lnTo>
                  <a:pt x="0" y="917547"/>
                </a:lnTo>
                <a:lnTo>
                  <a:pt x="460043" y="478713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FC69F9BB-1F00-43B2-89C4-0360ABE7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55" y="577900"/>
            <a:ext cx="7539414" cy="835878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263033C-C7F9-499E-84DF-6376FA6AC89B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EE546C8-C9D7-4333-B56C-156D20CA1C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6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on lef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6A25D24F-54A6-4282-93AC-EF239F065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19872"/>
            <a:ext cx="3474720" cy="6035675"/>
          </a:xfrm>
          <a:custGeom>
            <a:avLst/>
            <a:gdLst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644314 w 4632960"/>
              <a:gd name="connsiteY3" fmla="*/ 6035675 h 6035675"/>
              <a:gd name="connsiteX4" fmla="*/ 1644314 w 4632960"/>
              <a:gd name="connsiteY4" fmla="*/ 5143015 h 6035675"/>
              <a:gd name="connsiteX5" fmla="*/ 113211 w 4632960"/>
              <a:gd name="connsiteY5" fmla="*/ 514301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54865 w 4632960"/>
              <a:gd name="connsiteY3" fmla="*/ 6027048 h 6035675"/>
              <a:gd name="connsiteX4" fmla="*/ 1644314 w 4632960"/>
              <a:gd name="connsiteY4" fmla="*/ 5143015 h 6035675"/>
              <a:gd name="connsiteX5" fmla="*/ 113211 w 4632960"/>
              <a:gd name="connsiteY5" fmla="*/ 514301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54865 w 4632960"/>
              <a:gd name="connsiteY3" fmla="*/ 6027048 h 6035675"/>
              <a:gd name="connsiteX4" fmla="*/ 1920359 w 4632960"/>
              <a:gd name="connsiteY4" fmla="*/ 5410434 h 6035675"/>
              <a:gd name="connsiteX5" fmla="*/ 113211 w 4632960"/>
              <a:gd name="connsiteY5" fmla="*/ 514301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54865 w 4632960"/>
              <a:gd name="connsiteY3" fmla="*/ 6027048 h 6035675"/>
              <a:gd name="connsiteX4" fmla="*/ 1920359 w 4632960"/>
              <a:gd name="connsiteY4" fmla="*/ 5410434 h 6035675"/>
              <a:gd name="connsiteX5" fmla="*/ 121838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54865 w 4632960"/>
              <a:gd name="connsiteY3" fmla="*/ 6027048 h 6035675"/>
              <a:gd name="connsiteX4" fmla="*/ 1920359 w 4632960"/>
              <a:gd name="connsiteY4" fmla="*/ 5488071 h 6035675"/>
              <a:gd name="connsiteX5" fmla="*/ 121838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54865 w 4632960"/>
              <a:gd name="connsiteY3" fmla="*/ 6027048 h 6035675"/>
              <a:gd name="connsiteX4" fmla="*/ 1920359 w 4632960"/>
              <a:gd name="connsiteY4" fmla="*/ 5470819 h 6035675"/>
              <a:gd name="connsiteX5" fmla="*/ 121838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11733 w 4632960"/>
              <a:gd name="connsiteY3" fmla="*/ 6027048 h 6035675"/>
              <a:gd name="connsiteX4" fmla="*/ 1920359 w 4632960"/>
              <a:gd name="connsiteY4" fmla="*/ 5470819 h 6035675"/>
              <a:gd name="connsiteX5" fmla="*/ 121838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11733 w 4632960"/>
              <a:gd name="connsiteY3" fmla="*/ 6027048 h 6035675"/>
              <a:gd name="connsiteX4" fmla="*/ 1914382 w 4632960"/>
              <a:gd name="connsiteY4" fmla="*/ 5470819 h 6035675"/>
              <a:gd name="connsiteX5" fmla="*/ 121838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11733 w 4632960"/>
              <a:gd name="connsiteY3" fmla="*/ 6027048 h 6035675"/>
              <a:gd name="connsiteX4" fmla="*/ 1908405 w 4632960"/>
              <a:gd name="connsiteY4" fmla="*/ 5494724 h 6035675"/>
              <a:gd name="connsiteX5" fmla="*/ 121838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11733 w 4632960"/>
              <a:gd name="connsiteY3" fmla="*/ 6027048 h 6035675"/>
              <a:gd name="connsiteX4" fmla="*/ 1908405 w 4632960"/>
              <a:gd name="connsiteY4" fmla="*/ 5494724 h 6035675"/>
              <a:gd name="connsiteX5" fmla="*/ 115862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11733 w 4632960"/>
              <a:gd name="connsiteY3" fmla="*/ 6027048 h 6035675"/>
              <a:gd name="connsiteX4" fmla="*/ 1902428 w 4632960"/>
              <a:gd name="connsiteY4" fmla="*/ 5488747 h 6035675"/>
              <a:gd name="connsiteX5" fmla="*/ 115862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11733 w 4632960"/>
              <a:gd name="connsiteY3" fmla="*/ 6027048 h 6035675"/>
              <a:gd name="connsiteX4" fmla="*/ 1902428 w 4632960"/>
              <a:gd name="connsiteY4" fmla="*/ 5482770 h 6035675"/>
              <a:gd name="connsiteX5" fmla="*/ 115862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  <a:gd name="connsiteX0" fmla="*/ 0 w 4632960"/>
              <a:gd name="connsiteY0" fmla="*/ 0 h 6035675"/>
              <a:gd name="connsiteX1" fmla="*/ 4632960 w 4632960"/>
              <a:gd name="connsiteY1" fmla="*/ 0 h 6035675"/>
              <a:gd name="connsiteX2" fmla="*/ 4632960 w 4632960"/>
              <a:gd name="connsiteY2" fmla="*/ 6035675 h 6035675"/>
              <a:gd name="connsiteX3" fmla="*/ 1911733 w 4632960"/>
              <a:gd name="connsiteY3" fmla="*/ 6027048 h 6035675"/>
              <a:gd name="connsiteX4" fmla="*/ 1920358 w 4632960"/>
              <a:gd name="connsiteY4" fmla="*/ 5482770 h 6035675"/>
              <a:gd name="connsiteX5" fmla="*/ 115862 w 4632960"/>
              <a:gd name="connsiteY5" fmla="*/ 5479445 h 6035675"/>
              <a:gd name="connsiteX6" fmla="*/ 113211 w 4632960"/>
              <a:gd name="connsiteY6" fmla="*/ 6035675 h 6035675"/>
              <a:gd name="connsiteX7" fmla="*/ 0 w 4632960"/>
              <a:gd name="connsiteY7" fmla="*/ 6035675 h 6035675"/>
              <a:gd name="connsiteX8" fmla="*/ 0 w 4632960"/>
              <a:gd name="connsiteY8" fmla="*/ 0 h 603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2960" h="6035675">
                <a:moveTo>
                  <a:pt x="0" y="0"/>
                </a:moveTo>
                <a:lnTo>
                  <a:pt x="4632960" y="0"/>
                </a:lnTo>
                <a:lnTo>
                  <a:pt x="4632960" y="6035675"/>
                </a:lnTo>
                <a:lnTo>
                  <a:pt x="1911733" y="6027048"/>
                </a:lnTo>
                <a:cubicBezTo>
                  <a:pt x="1910624" y="5849607"/>
                  <a:pt x="1921467" y="5660211"/>
                  <a:pt x="1920358" y="5482770"/>
                </a:cubicBezTo>
                <a:lnTo>
                  <a:pt x="115862" y="5479445"/>
                </a:lnTo>
                <a:cubicBezTo>
                  <a:pt x="114978" y="5664855"/>
                  <a:pt x="114095" y="5850265"/>
                  <a:pt x="113211" y="6035675"/>
                </a:cubicBezTo>
                <a:lnTo>
                  <a:pt x="0" y="603567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rgbClr val="2BB8C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6C013AA-0A89-44F3-AECC-B11E7E4DD64F}"/>
              </a:ext>
            </a:extLst>
          </p:cNvPr>
          <p:cNvSpPr/>
          <p:nvPr userDrawn="1"/>
        </p:nvSpPr>
        <p:spPr>
          <a:xfrm>
            <a:off x="3621115" y="0"/>
            <a:ext cx="5522885" cy="6858000"/>
          </a:xfrm>
          <a:prstGeom prst="rect">
            <a:avLst/>
          </a:pr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20FE2-73CE-4F0B-BD2E-D2DD3533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249" y="656651"/>
            <a:ext cx="4977332" cy="884766"/>
          </a:xfrm>
        </p:spPr>
        <p:txBody>
          <a:bodyPr>
            <a:noAutofit/>
          </a:bodyPr>
          <a:lstStyle>
            <a:lvl1pPr>
              <a:defRPr lang="en-US" sz="27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1579B2D-F1AC-4D0E-B5F6-66429945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4249" y="1708312"/>
            <a:ext cx="4985460" cy="461830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Diamond 37">
            <a:extLst>
              <a:ext uri="{FF2B5EF4-FFF2-40B4-BE49-F238E27FC236}">
                <a16:creationId xmlns="" xmlns:a16="http://schemas.microsoft.com/office/drawing/2014/main" id="{350A417B-1606-4199-86FA-D9AB011191F2}"/>
              </a:ext>
            </a:extLst>
          </p:cNvPr>
          <p:cNvSpPr/>
          <p:nvPr userDrawn="1"/>
        </p:nvSpPr>
        <p:spPr>
          <a:xfrm rot="6017088">
            <a:off x="8166363" y="68735"/>
            <a:ext cx="633306" cy="474980"/>
          </a:xfrm>
          <a:prstGeom prst="diamond">
            <a:avLst/>
          </a:pr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14">
            <a:extLst>
              <a:ext uri="{FF2B5EF4-FFF2-40B4-BE49-F238E27FC236}">
                <a16:creationId xmlns="" xmlns:a16="http://schemas.microsoft.com/office/drawing/2014/main" id="{62975F28-EBEF-4DAE-B332-406410860C2D}"/>
              </a:ext>
            </a:extLst>
          </p:cNvPr>
          <p:cNvSpPr/>
          <p:nvPr userDrawn="1"/>
        </p:nvSpPr>
        <p:spPr>
          <a:xfrm rot="6017088">
            <a:off x="8689128" y="190799"/>
            <a:ext cx="698944" cy="304877"/>
          </a:xfrm>
          <a:custGeom>
            <a:avLst/>
            <a:gdLst>
              <a:gd name="connsiteX0" fmla="*/ 0 w 1115331"/>
              <a:gd name="connsiteY0" fmla="*/ 557666 h 1115331"/>
              <a:gd name="connsiteX1" fmla="*/ 557666 w 1115331"/>
              <a:gd name="connsiteY1" fmla="*/ 0 h 1115331"/>
              <a:gd name="connsiteX2" fmla="*/ 1115331 w 1115331"/>
              <a:gd name="connsiteY2" fmla="*/ 557666 h 1115331"/>
              <a:gd name="connsiteX3" fmla="*/ 557666 w 1115331"/>
              <a:gd name="connsiteY3" fmla="*/ 1115331 h 1115331"/>
              <a:gd name="connsiteX4" fmla="*/ 0 w 1115331"/>
              <a:gd name="connsiteY4" fmla="*/ 557666 h 1115331"/>
              <a:gd name="connsiteX0" fmla="*/ 0 w 870667"/>
              <a:gd name="connsiteY0" fmla="*/ 797618 h 1115331"/>
              <a:gd name="connsiteX1" fmla="*/ 313002 w 870667"/>
              <a:gd name="connsiteY1" fmla="*/ 0 h 1115331"/>
              <a:gd name="connsiteX2" fmla="*/ 870667 w 870667"/>
              <a:gd name="connsiteY2" fmla="*/ 557666 h 1115331"/>
              <a:gd name="connsiteX3" fmla="*/ 313002 w 870667"/>
              <a:gd name="connsiteY3" fmla="*/ 1115331 h 1115331"/>
              <a:gd name="connsiteX4" fmla="*/ 0 w 870667"/>
              <a:gd name="connsiteY4" fmla="*/ 797618 h 1115331"/>
              <a:gd name="connsiteX0" fmla="*/ 0 w 729018"/>
              <a:gd name="connsiteY0" fmla="*/ 797618 h 1115331"/>
              <a:gd name="connsiteX1" fmla="*/ 313002 w 729018"/>
              <a:gd name="connsiteY1" fmla="*/ 0 h 1115331"/>
              <a:gd name="connsiteX2" fmla="*/ 729018 w 729018"/>
              <a:gd name="connsiteY2" fmla="*/ 694334 h 1115331"/>
              <a:gd name="connsiteX3" fmla="*/ 313002 w 729018"/>
              <a:gd name="connsiteY3" fmla="*/ 1115331 h 1115331"/>
              <a:gd name="connsiteX4" fmla="*/ 0 w 729018"/>
              <a:gd name="connsiteY4" fmla="*/ 797618 h 1115331"/>
              <a:gd name="connsiteX0" fmla="*/ 0 w 729018"/>
              <a:gd name="connsiteY0" fmla="*/ 103284 h 420997"/>
              <a:gd name="connsiteX1" fmla="*/ 365232 w 729018"/>
              <a:gd name="connsiteY1" fmla="*/ 52137 h 420997"/>
              <a:gd name="connsiteX2" fmla="*/ 729018 w 729018"/>
              <a:gd name="connsiteY2" fmla="*/ 0 h 420997"/>
              <a:gd name="connsiteX3" fmla="*/ 313002 w 729018"/>
              <a:gd name="connsiteY3" fmla="*/ 420997 h 420997"/>
              <a:gd name="connsiteX4" fmla="*/ 0 w 729018"/>
              <a:gd name="connsiteY4" fmla="*/ 103284 h 420997"/>
              <a:gd name="connsiteX0" fmla="*/ 0 w 718648"/>
              <a:gd name="connsiteY0" fmla="*/ 122209 h 420997"/>
              <a:gd name="connsiteX1" fmla="*/ 354862 w 718648"/>
              <a:gd name="connsiteY1" fmla="*/ 52137 h 420997"/>
              <a:gd name="connsiteX2" fmla="*/ 718648 w 718648"/>
              <a:gd name="connsiteY2" fmla="*/ 0 h 420997"/>
              <a:gd name="connsiteX3" fmla="*/ 302632 w 718648"/>
              <a:gd name="connsiteY3" fmla="*/ 420997 h 420997"/>
              <a:gd name="connsiteX4" fmla="*/ 0 w 718648"/>
              <a:gd name="connsiteY4" fmla="*/ 122209 h 420997"/>
              <a:gd name="connsiteX0" fmla="*/ 0 w 708606"/>
              <a:gd name="connsiteY0" fmla="*/ 107715 h 406503"/>
              <a:gd name="connsiteX1" fmla="*/ 354862 w 708606"/>
              <a:gd name="connsiteY1" fmla="*/ 37643 h 406503"/>
              <a:gd name="connsiteX2" fmla="*/ 708606 w 708606"/>
              <a:gd name="connsiteY2" fmla="*/ 0 h 406503"/>
              <a:gd name="connsiteX3" fmla="*/ 302632 w 708606"/>
              <a:gd name="connsiteY3" fmla="*/ 406503 h 406503"/>
              <a:gd name="connsiteX4" fmla="*/ 0 w 708606"/>
              <a:gd name="connsiteY4" fmla="*/ 107715 h 406503"/>
              <a:gd name="connsiteX0" fmla="*/ 0 w 708606"/>
              <a:gd name="connsiteY0" fmla="*/ 107715 h 406503"/>
              <a:gd name="connsiteX1" fmla="*/ 352999 w 708606"/>
              <a:gd name="connsiteY1" fmla="*/ 50653 h 406503"/>
              <a:gd name="connsiteX2" fmla="*/ 708606 w 708606"/>
              <a:gd name="connsiteY2" fmla="*/ 0 h 406503"/>
              <a:gd name="connsiteX3" fmla="*/ 302632 w 708606"/>
              <a:gd name="connsiteY3" fmla="*/ 406503 h 406503"/>
              <a:gd name="connsiteX4" fmla="*/ 0 w 708606"/>
              <a:gd name="connsiteY4" fmla="*/ 107715 h 406503"/>
              <a:gd name="connsiteX0" fmla="*/ 0 w 703033"/>
              <a:gd name="connsiteY0" fmla="*/ 115151 h 406503"/>
              <a:gd name="connsiteX1" fmla="*/ 347426 w 703033"/>
              <a:gd name="connsiteY1" fmla="*/ 50653 h 406503"/>
              <a:gd name="connsiteX2" fmla="*/ 703033 w 703033"/>
              <a:gd name="connsiteY2" fmla="*/ 0 h 406503"/>
              <a:gd name="connsiteX3" fmla="*/ 297059 w 703033"/>
              <a:gd name="connsiteY3" fmla="*/ 406503 h 406503"/>
              <a:gd name="connsiteX4" fmla="*/ 0 w 703033"/>
              <a:gd name="connsiteY4" fmla="*/ 115151 h 406503"/>
              <a:gd name="connsiteX0" fmla="*/ 0 w 703033"/>
              <a:gd name="connsiteY0" fmla="*/ 115151 h 406503"/>
              <a:gd name="connsiteX1" fmla="*/ 361179 w 703033"/>
              <a:gd name="connsiteY1" fmla="*/ 56605 h 406503"/>
              <a:gd name="connsiteX2" fmla="*/ 703033 w 703033"/>
              <a:gd name="connsiteY2" fmla="*/ 0 h 406503"/>
              <a:gd name="connsiteX3" fmla="*/ 297059 w 703033"/>
              <a:gd name="connsiteY3" fmla="*/ 406503 h 406503"/>
              <a:gd name="connsiteX4" fmla="*/ 0 w 703033"/>
              <a:gd name="connsiteY4" fmla="*/ 115151 h 406503"/>
              <a:gd name="connsiteX0" fmla="*/ 0 w 698944"/>
              <a:gd name="connsiteY0" fmla="*/ 114409 h 406503"/>
              <a:gd name="connsiteX1" fmla="*/ 357090 w 698944"/>
              <a:gd name="connsiteY1" fmla="*/ 56605 h 406503"/>
              <a:gd name="connsiteX2" fmla="*/ 698944 w 698944"/>
              <a:gd name="connsiteY2" fmla="*/ 0 h 406503"/>
              <a:gd name="connsiteX3" fmla="*/ 292970 w 698944"/>
              <a:gd name="connsiteY3" fmla="*/ 406503 h 406503"/>
              <a:gd name="connsiteX4" fmla="*/ 0 w 698944"/>
              <a:gd name="connsiteY4" fmla="*/ 114409 h 40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944" h="406503">
                <a:moveTo>
                  <a:pt x="0" y="114409"/>
                </a:moveTo>
                <a:lnTo>
                  <a:pt x="357090" y="56605"/>
                </a:lnTo>
                <a:lnTo>
                  <a:pt x="698944" y="0"/>
                </a:lnTo>
                <a:lnTo>
                  <a:pt x="292970" y="406503"/>
                </a:lnTo>
                <a:lnTo>
                  <a:pt x="0" y="114409"/>
                </a:lnTo>
                <a:close/>
              </a:path>
            </a:pathLst>
          </a:cu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mond 39">
            <a:extLst>
              <a:ext uri="{FF2B5EF4-FFF2-40B4-BE49-F238E27FC236}">
                <a16:creationId xmlns="" xmlns:a16="http://schemas.microsoft.com/office/drawing/2014/main" id="{57977E8F-BAE1-4484-B5C4-9338BFD58A36}"/>
              </a:ext>
            </a:extLst>
          </p:cNvPr>
          <p:cNvSpPr/>
          <p:nvPr userDrawn="1"/>
        </p:nvSpPr>
        <p:spPr>
          <a:xfrm rot="6017088">
            <a:off x="8423291" y="364959"/>
            <a:ext cx="790063" cy="592547"/>
          </a:xfrm>
          <a:prstGeom prst="diamond">
            <a:avLst/>
          </a:pr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16">
            <a:extLst>
              <a:ext uri="{FF2B5EF4-FFF2-40B4-BE49-F238E27FC236}">
                <a16:creationId xmlns="" xmlns:a16="http://schemas.microsoft.com/office/drawing/2014/main" id="{81C65BE6-BEA4-4055-9436-2E3328135B54}"/>
              </a:ext>
            </a:extLst>
          </p:cNvPr>
          <p:cNvSpPr/>
          <p:nvPr userDrawn="1"/>
        </p:nvSpPr>
        <p:spPr>
          <a:xfrm rot="6017088">
            <a:off x="8605840" y="-123028"/>
            <a:ext cx="422434" cy="533423"/>
          </a:xfrm>
          <a:custGeom>
            <a:avLst/>
            <a:gdLst>
              <a:gd name="connsiteX0" fmla="*/ 0 w 865605"/>
              <a:gd name="connsiteY0" fmla="*/ 432803 h 865605"/>
              <a:gd name="connsiteX1" fmla="*/ 432803 w 865605"/>
              <a:gd name="connsiteY1" fmla="*/ 0 h 865605"/>
              <a:gd name="connsiteX2" fmla="*/ 865605 w 865605"/>
              <a:gd name="connsiteY2" fmla="*/ 432803 h 865605"/>
              <a:gd name="connsiteX3" fmla="*/ 432803 w 865605"/>
              <a:gd name="connsiteY3" fmla="*/ 865605 h 865605"/>
              <a:gd name="connsiteX4" fmla="*/ 0 w 865605"/>
              <a:gd name="connsiteY4" fmla="*/ 432803 h 865605"/>
              <a:gd name="connsiteX0" fmla="*/ 0 w 865605"/>
              <a:gd name="connsiteY0" fmla="*/ 432803 h 730156"/>
              <a:gd name="connsiteX1" fmla="*/ 432803 w 865605"/>
              <a:gd name="connsiteY1" fmla="*/ 0 h 730156"/>
              <a:gd name="connsiteX2" fmla="*/ 865605 w 865605"/>
              <a:gd name="connsiteY2" fmla="*/ 432803 h 730156"/>
              <a:gd name="connsiteX3" fmla="*/ 567737 w 865605"/>
              <a:gd name="connsiteY3" fmla="*/ 730156 h 730156"/>
              <a:gd name="connsiteX4" fmla="*/ 0 w 865605"/>
              <a:gd name="connsiteY4" fmla="*/ 432803 h 730156"/>
              <a:gd name="connsiteX0" fmla="*/ 45152 w 432802"/>
              <a:gd name="connsiteY0" fmla="*/ 276721 h 730156"/>
              <a:gd name="connsiteX1" fmla="*/ 0 w 432802"/>
              <a:gd name="connsiteY1" fmla="*/ 0 h 730156"/>
              <a:gd name="connsiteX2" fmla="*/ 432802 w 432802"/>
              <a:gd name="connsiteY2" fmla="*/ 432803 h 730156"/>
              <a:gd name="connsiteX3" fmla="*/ 134934 w 432802"/>
              <a:gd name="connsiteY3" fmla="*/ 730156 h 730156"/>
              <a:gd name="connsiteX4" fmla="*/ 45152 w 432802"/>
              <a:gd name="connsiteY4" fmla="*/ 276721 h 730156"/>
              <a:gd name="connsiteX0" fmla="*/ 45153 w 432803"/>
              <a:gd name="connsiteY0" fmla="*/ 276721 h 730156"/>
              <a:gd name="connsiteX1" fmla="*/ 0 w 432803"/>
              <a:gd name="connsiteY1" fmla="*/ 0 h 730156"/>
              <a:gd name="connsiteX2" fmla="*/ 432803 w 432803"/>
              <a:gd name="connsiteY2" fmla="*/ 432803 h 730156"/>
              <a:gd name="connsiteX3" fmla="*/ 134935 w 432803"/>
              <a:gd name="connsiteY3" fmla="*/ 730156 h 730156"/>
              <a:gd name="connsiteX4" fmla="*/ 45153 w 432803"/>
              <a:gd name="connsiteY4" fmla="*/ 276721 h 730156"/>
              <a:gd name="connsiteX0" fmla="*/ 54304 w 432803"/>
              <a:gd name="connsiteY0" fmla="*/ 288931 h 730156"/>
              <a:gd name="connsiteX1" fmla="*/ 0 w 432803"/>
              <a:gd name="connsiteY1" fmla="*/ 0 h 730156"/>
              <a:gd name="connsiteX2" fmla="*/ 432803 w 432803"/>
              <a:gd name="connsiteY2" fmla="*/ 432803 h 730156"/>
              <a:gd name="connsiteX3" fmla="*/ 134935 w 432803"/>
              <a:gd name="connsiteY3" fmla="*/ 730156 h 730156"/>
              <a:gd name="connsiteX4" fmla="*/ 54304 w 432803"/>
              <a:gd name="connsiteY4" fmla="*/ 288931 h 730156"/>
              <a:gd name="connsiteX0" fmla="*/ 43935 w 422434"/>
              <a:gd name="connsiteY0" fmla="*/ 270006 h 711231"/>
              <a:gd name="connsiteX1" fmla="*/ 0 w 422434"/>
              <a:gd name="connsiteY1" fmla="*/ 0 h 711231"/>
              <a:gd name="connsiteX2" fmla="*/ 422434 w 422434"/>
              <a:gd name="connsiteY2" fmla="*/ 413878 h 711231"/>
              <a:gd name="connsiteX3" fmla="*/ 124566 w 422434"/>
              <a:gd name="connsiteY3" fmla="*/ 711231 h 711231"/>
              <a:gd name="connsiteX4" fmla="*/ 43935 w 422434"/>
              <a:gd name="connsiteY4" fmla="*/ 270006 h 71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34" h="711231">
                <a:moveTo>
                  <a:pt x="43935" y="270006"/>
                </a:moveTo>
                <a:lnTo>
                  <a:pt x="0" y="0"/>
                </a:lnTo>
                <a:lnTo>
                  <a:pt x="422434" y="413878"/>
                </a:lnTo>
                <a:lnTo>
                  <a:pt x="124566" y="711231"/>
                </a:lnTo>
                <a:lnTo>
                  <a:pt x="43935" y="270006"/>
                </a:lnTo>
                <a:close/>
              </a:path>
            </a:pathLst>
          </a:custGeom>
          <a:gradFill flip="none" rotWithShape="1">
            <a:gsLst>
              <a:gs pos="0">
                <a:srgbClr val="2BB8C2">
                  <a:shade val="30000"/>
                  <a:satMod val="115000"/>
                </a:srgbClr>
              </a:gs>
              <a:gs pos="50000">
                <a:srgbClr val="2BB8C2">
                  <a:shade val="67500"/>
                  <a:satMod val="115000"/>
                </a:srgbClr>
              </a:gs>
              <a:gs pos="100000">
                <a:srgbClr val="2BB8C2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4">
            <a:extLst>
              <a:ext uri="{FF2B5EF4-FFF2-40B4-BE49-F238E27FC236}">
                <a16:creationId xmlns="" xmlns:a16="http://schemas.microsoft.com/office/drawing/2014/main" id="{B54A9130-B514-4FC8-8991-06185163FE83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5BB6D7E-48C6-4A01-B796-3B5AFAC3D9F7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rgbClr val="039DB5"/>
                </a:solidFill>
              </a:rPr>
              <a:pPr algn="ctr"/>
              <a:t>‹#›</a:t>
            </a:fld>
            <a:endParaRPr lang="en-US" dirty="0">
              <a:solidFill>
                <a:srgbClr val="039DB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E02328E-8521-4336-9ED0-929C2C8C8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3" y="6051106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3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on lef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3809045C-2CCC-4288-BB82-F055393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38" y="-8979"/>
            <a:ext cx="9159437" cy="686697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FEB4190-FED0-421A-A66C-2856B1581E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0571" y="1706735"/>
            <a:ext cx="2607915" cy="2518099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25F68A1B-0C83-4303-92AE-1295D67A5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281" y="1649865"/>
            <a:ext cx="4367815" cy="4676753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FC69F9BB-1F00-43B2-89C4-0360ABE7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55" y="577900"/>
            <a:ext cx="7237942" cy="835878"/>
          </a:xfrm>
        </p:spPr>
        <p:txBody>
          <a:bodyPr>
            <a:normAutofit/>
          </a:bodyPr>
          <a:lstStyle>
            <a:lvl1pPr>
              <a:defRPr sz="3000" b="1">
                <a:solidFill>
                  <a:sysClr val="windowText" lastClr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977E02-B662-4E02-B29B-57090BEFEE5E}"/>
              </a:ext>
            </a:extLst>
          </p:cNvPr>
          <p:cNvSpPr/>
          <p:nvPr userDrawn="1"/>
        </p:nvSpPr>
        <p:spPr>
          <a:xfrm>
            <a:off x="-5640" y="0"/>
            <a:ext cx="243640" cy="5931568"/>
          </a:xfrm>
          <a:custGeom>
            <a:avLst/>
            <a:gdLst>
              <a:gd name="connsiteX0" fmla="*/ 0 w 324853"/>
              <a:gd name="connsiteY0" fmla="*/ 0 h 5931568"/>
              <a:gd name="connsiteX1" fmla="*/ 324853 w 324853"/>
              <a:gd name="connsiteY1" fmla="*/ 0 h 5931568"/>
              <a:gd name="connsiteX2" fmla="*/ 324853 w 324853"/>
              <a:gd name="connsiteY2" fmla="*/ 5931568 h 5931568"/>
              <a:gd name="connsiteX3" fmla="*/ 0 w 324853"/>
              <a:gd name="connsiteY3" fmla="*/ 5931568 h 5931568"/>
              <a:gd name="connsiteX4" fmla="*/ 0 w 324853"/>
              <a:gd name="connsiteY4" fmla="*/ 0 h 5931568"/>
              <a:gd name="connsiteX0" fmla="*/ 0 w 324853"/>
              <a:gd name="connsiteY0" fmla="*/ 0 h 5931568"/>
              <a:gd name="connsiteX1" fmla="*/ 324853 w 324853"/>
              <a:gd name="connsiteY1" fmla="*/ 0 h 5931568"/>
              <a:gd name="connsiteX2" fmla="*/ 324853 w 324853"/>
              <a:gd name="connsiteY2" fmla="*/ 5549906 h 5931568"/>
              <a:gd name="connsiteX3" fmla="*/ 0 w 324853"/>
              <a:gd name="connsiteY3" fmla="*/ 5931568 h 5931568"/>
              <a:gd name="connsiteX4" fmla="*/ 0 w 324853"/>
              <a:gd name="connsiteY4" fmla="*/ 0 h 59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53" h="5931568">
                <a:moveTo>
                  <a:pt x="0" y="0"/>
                </a:moveTo>
                <a:lnTo>
                  <a:pt x="324853" y="0"/>
                </a:lnTo>
                <a:lnTo>
                  <a:pt x="324853" y="5549906"/>
                </a:lnTo>
                <a:lnTo>
                  <a:pt x="0" y="59315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54B264F-A116-4B65-ADE5-930EEDB1E854}"/>
              </a:ext>
            </a:extLst>
          </p:cNvPr>
          <p:cNvSpPr/>
          <p:nvPr userDrawn="1"/>
        </p:nvSpPr>
        <p:spPr>
          <a:xfrm>
            <a:off x="322904" y="1"/>
            <a:ext cx="249603" cy="5534311"/>
          </a:xfrm>
          <a:custGeom>
            <a:avLst/>
            <a:gdLst>
              <a:gd name="connsiteX0" fmla="*/ 0 w 324853"/>
              <a:gd name="connsiteY0" fmla="*/ 0 h 5534311"/>
              <a:gd name="connsiteX1" fmla="*/ 324853 w 324853"/>
              <a:gd name="connsiteY1" fmla="*/ 0 h 5534311"/>
              <a:gd name="connsiteX2" fmla="*/ 324853 w 324853"/>
              <a:gd name="connsiteY2" fmla="*/ 5534311 h 5534311"/>
              <a:gd name="connsiteX3" fmla="*/ 0 w 324853"/>
              <a:gd name="connsiteY3" fmla="*/ 5534311 h 5534311"/>
              <a:gd name="connsiteX4" fmla="*/ 0 w 324853"/>
              <a:gd name="connsiteY4" fmla="*/ 0 h 5534311"/>
              <a:gd name="connsiteX0" fmla="*/ 0 w 332804"/>
              <a:gd name="connsiteY0" fmla="*/ 0 h 5534311"/>
              <a:gd name="connsiteX1" fmla="*/ 324853 w 332804"/>
              <a:gd name="connsiteY1" fmla="*/ 0 h 5534311"/>
              <a:gd name="connsiteX2" fmla="*/ 332804 w 332804"/>
              <a:gd name="connsiteY2" fmla="*/ 5192404 h 5534311"/>
              <a:gd name="connsiteX3" fmla="*/ 0 w 332804"/>
              <a:gd name="connsiteY3" fmla="*/ 5534311 h 5534311"/>
              <a:gd name="connsiteX4" fmla="*/ 0 w 332804"/>
              <a:gd name="connsiteY4" fmla="*/ 0 h 553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04" h="5534311">
                <a:moveTo>
                  <a:pt x="0" y="0"/>
                </a:moveTo>
                <a:lnTo>
                  <a:pt x="324853" y="0"/>
                </a:lnTo>
                <a:cubicBezTo>
                  <a:pt x="327503" y="1730801"/>
                  <a:pt x="330154" y="3461603"/>
                  <a:pt x="332804" y="5192404"/>
                </a:cubicBezTo>
                <a:lnTo>
                  <a:pt x="0" y="5534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362613B-3504-4115-BCD5-C71C246F0CAF}"/>
              </a:ext>
            </a:extLst>
          </p:cNvPr>
          <p:cNvSpPr/>
          <p:nvPr userDrawn="1"/>
        </p:nvSpPr>
        <p:spPr>
          <a:xfrm>
            <a:off x="669571" y="1"/>
            <a:ext cx="243640" cy="5534311"/>
          </a:xfrm>
          <a:custGeom>
            <a:avLst/>
            <a:gdLst>
              <a:gd name="connsiteX0" fmla="*/ 0 w 324853"/>
              <a:gd name="connsiteY0" fmla="*/ 0 h 5534311"/>
              <a:gd name="connsiteX1" fmla="*/ 324853 w 324853"/>
              <a:gd name="connsiteY1" fmla="*/ 0 h 5534311"/>
              <a:gd name="connsiteX2" fmla="*/ 324853 w 324853"/>
              <a:gd name="connsiteY2" fmla="*/ 5534311 h 5534311"/>
              <a:gd name="connsiteX3" fmla="*/ 0 w 324853"/>
              <a:gd name="connsiteY3" fmla="*/ 5534311 h 5534311"/>
              <a:gd name="connsiteX4" fmla="*/ 0 w 324853"/>
              <a:gd name="connsiteY4" fmla="*/ 0 h 5534311"/>
              <a:gd name="connsiteX0" fmla="*/ 0 w 324853"/>
              <a:gd name="connsiteY0" fmla="*/ 0 h 5534311"/>
              <a:gd name="connsiteX1" fmla="*/ 324853 w 324853"/>
              <a:gd name="connsiteY1" fmla="*/ 0 h 5534311"/>
              <a:gd name="connsiteX2" fmla="*/ 324853 w 324853"/>
              <a:gd name="connsiteY2" fmla="*/ 5534311 h 5534311"/>
              <a:gd name="connsiteX3" fmla="*/ 7951 w 324853"/>
              <a:gd name="connsiteY3" fmla="*/ 5168551 h 5534311"/>
              <a:gd name="connsiteX4" fmla="*/ 0 w 324853"/>
              <a:gd name="connsiteY4" fmla="*/ 0 h 553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53" h="5534311">
                <a:moveTo>
                  <a:pt x="0" y="0"/>
                </a:moveTo>
                <a:lnTo>
                  <a:pt x="324853" y="0"/>
                </a:lnTo>
                <a:lnTo>
                  <a:pt x="324853" y="5534311"/>
                </a:lnTo>
                <a:lnTo>
                  <a:pt x="7951" y="5168551"/>
                </a:lnTo>
                <a:cubicBezTo>
                  <a:pt x="5301" y="3445701"/>
                  <a:pt x="2650" y="172285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0D571C3-AAEA-4FE1-9FF4-C7F24599160E}"/>
              </a:ext>
            </a:extLst>
          </p:cNvPr>
          <p:cNvSpPr/>
          <p:nvPr userDrawn="1"/>
        </p:nvSpPr>
        <p:spPr>
          <a:xfrm>
            <a:off x="996577" y="0"/>
            <a:ext cx="243640" cy="5931568"/>
          </a:xfrm>
          <a:custGeom>
            <a:avLst/>
            <a:gdLst>
              <a:gd name="connsiteX0" fmla="*/ 0 w 324853"/>
              <a:gd name="connsiteY0" fmla="*/ 0 h 5931568"/>
              <a:gd name="connsiteX1" fmla="*/ 324853 w 324853"/>
              <a:gd name="connsiteY1" fmla="*/ 0 h 5931568"/>
              <a:gd name="connsiteX2" fmla="*/ 324853 w 324853"/>
              <a:gd name="connsiteY2" fmla="*/ 5931568 h 5931568"/>
              <a:gd name="connsiteX3" fmla="*/ 0 w 324853"/>
              <a:gd name="connsiteY3" fmla="*/ 5931568 h 5931568"/>
              <a:gd name="connsiteX4" fmla="*/ 0 w 324853"/>
              <a:gd name="connsiteY4" fmla="*/ 0 h 5931568"/>
              <a:gd name="connsiteX0" fmla="*/ 0 w 324853"/>
              <a:gd name="connsiteY0" fmla="*/ 0 h 5931568"/>
              <a:gd name="connsiteX1" fmla="*/ 324853 w 324853"/>
              <a:gd name="connsiteY1" fmla="*/ 0 h 5931568"/>
              <a:gd name="connsiteX2" fmla="*/ 324853 w 324853"/>
              <a:gd name="connsiteY2" fmla="*/ 5931568 h 5931568"/>
              <a:gd name="connsiteX3" fmla="*/ 0 w 324853"/>
              <a:gd name="connsiteY3" fmla="*/ 5613516 h 5931568"/>
              <a:gd name="connsiteX4" fmla="*/ 0 w 324853"/>
              <a:gd name="connsiteY4" fmla="*/ 0 h 59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53" h="5931568">
                <a:moveTo>
                  <a:pt x="0" y="0"/>
                </a:moveTo>
                <a:lnTo>
                  <a:pt x="324853" y="0"/>
                </a:lnTo>
                <a:lnTo>
                  <a:pt x="324853" y="5931568"/>
                </a:lnTo>
                <a:lnTo>
                  <a:pt x="0" y="56135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3">
            <a:extLst>
              <a:ext uri="{FF2B5EF4-FFF2-40B4-BE49-F238E27FC236}">
                <a16:creationId xmlns="" xmlns:a16="http://schemas.microsoft.com/office/drawing/2014/main" id="{F082541C-0318-411C-825A-967D714210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95898" y="4135890"/>
            <a:ext cx="1448957" cy="2225143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="" xmlns:a16="http://schemas.microsoft.com/office/drawing/2014/main" id="{048AB07C-59FA-470F-AC23-B099C02335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54203" y="4424626"/>
            <a:ext cx="1174283" cy="1453280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en-US" dirty="0"/>
          </a:p>
        </p:txBody>
      </p:sp>
      <p:sp>
        <p:nvSpPr>
          <p:cNvPr id="18" name="Diamond 4">
            <a:extLst>
              <a:ext uri="{FF2B5EF4-FFF2-40B4-BE49-F238E27FC236}">
                <a16:creationId xmlns="" xmlns:a16="http://schemas.microsoft.com/office/drawing/2014/main" id="{E3B4CD37-7F02-4A6E-86B7-0D97172FDF3B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A017E9E-CE57-4970-BBD7-F45AA968ACB8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682ACB-B307-4873-8CF5-69BDE12E35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6A4472D8-AC90-4DCE-9C5E-D5186ED460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440" y="0"/>
            <a:ext cx="9159440" cy="6858000"/>
          </a:xfrm>
          <a:custGeom>
            <a:avLst/>
            <a:gdLst>
              <a:gd name="connsiteX0" fmla="*/ 89597 w 12212586"/>
              <a:gd name="connsiteY0" fmla="*/ 5998513 h 6858000"/>
              <a:gd name="connsiteX1" fmla="*/ 89597 w 12212586"/>
              <a:gd name="connsiteY1" fmla="*/ 6809976 h 6858000"/>
              <a:gd name="connsiteX2" fmla="*/ 1793369 w 12212586"/>
              <a:gd name="connsiteY2" fmla="*/ 6809976 h 6858000"/>
              <a:gd name="connsiteX3" fmla="*/ 1793369 w 12212586"/>
              <a:gd name="connsiteY3" fmla="*/ 5998513 h 6858000"/>
              <a:gd name="connsiteX4" fmla="*/ 0 w 12212586"/>
              <a:gd name="connsiteY4" fmla="*/ 0 h 6858000"/>
              <a:gd name="connsiteX5" fmla="*/ 12212586 w 12212586"/>
              <a:gd name="connsiteY5" fmla="*/ 0 h 6858000"/>
              <a:gd name="connsiteX6" fmla="*/ 12212586 w 12212586"/>
              <a:gd name="connsiteY6" fmla="*/ 6858000 h 6858000"/>
              <a:gd name="connsiteX7" fmla="*/ 12193536 w 12212586"/>
              <a:gd name="connsiteY7" fmla="*/ 6858000 h 6858000"/>
              <a:gd name="connsiteX8" fmla="*/ 11695719 w 12212586"/>
              <a:gd name="connsiteY8" fmla="*/ 6360182 h 6858000"/>
              <a:gd name="connsiteX9" fmla="*/ 11197901 w 12212586"/>
              <a:gd name="connsiteY9" fmla="*/ 6858000 h 6858000"/>
              <a:gd name="connsiteX10" fmla="*/ 0 w 12212586"/>
              <a:gd name="connsiteY10" fmla="*/ 6858000 h 6858000"/>
              <a:gd name="connsiteX11" fmla="*/ 0 w 12212586"/>
              <a:gd name="connsiteY11" fmla="*/ 1952625 h 6858000"/>
              <a:gd name="connsiteX12" fmla="*/ 5354586 w 12212586"/>
              <a:gd name="connsiteY12" fmla="*/ 1952625 h 6858000"/>
              <a:gd name="connsiteX13" fmla="*/ 5354586 w 12212586"/>
              <a:gd name="connsiteY13" fmla="*/ 371475 h 6858000"/>
              <a:gd name="connsiteX14" fmla="*/ 0 w 12212586"/>
              <a:gd name="connsiteY14" fmla="*/ 371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12586" h="6858000">
                <a:moveTo>
                  <a:pt x="89597" y="5998513"/>
                </a:moveTo>
                <a:lnTo>
                  <a:pt x="89597" y="6809976"/>
                </a:lnTo>
                <a:lnTo>
                  <a:pt x="1793369" y="6809976"/>
                </a:lnTo>
                <a:lnTo>
                  <a:pt x="1793369" y="5998513"/>
                </a:lnTo>
                <a:close/>
                <a:moveTo>
                  <a:pt x="0" y="0"/>
                </a:moveTo>
                <a:lnTo>
                  <a:pt x="12212586" y="0"/>
                </a:lnTo>
                <a:lnTo>
                  <a:pt x="12212586" y="6858000"/>
                </a:lnTo>
                <a:lnTo>
                  <a:pt x="12193536" y="6858000"/>
                </a:lnTo>
                <a:lnTo>
                  <a:pt x="11695719" y="6360182"/>
                </a:lnTo>
                <a:lnTo>
                  <a:pt x="11197901" y="6858000"/>
                </a:lnTo>
                <a:lnTo>
                  <a:pt x="0" y="6858000"/>
                </a:lnTo>
                <a:lnTo>
                  <a:pt x="0" y="1952625"/>
                </a:lnTo>
                <a:lnTo>
                  <a:pt x="5354586" y="1952625"/>
                </a:lnTo>
                <a:lnTo>
                  <a:pt x="5354586" y="371475"/>
                </a:lnTo>
                <a:lnTo>
                  <a:pt x="0" y="371475"/>
                </a:lnTo>
                <a:close/>
              </a:path>
            </a:pathLst>
          </a:custGeom>
          <a:pattFill prst="pct5">
            <a:fgClr>
              <a:srgbClr val="2BB8C2"/>
            </a:fgClr>
            <a:bgClr>
              <a:schemeClr val="bg1"/>
            </a:bgClr>
          </a:pattFill>
          <a:ln w="381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6" name="Diamond 4">
            <a:extLst>
              <a:ext uri="{FF2B5EF4-FFF2-40B4-BE49-F238E27FC236}">
                <a16:creationId xmlns="" xmlns:a16="http://schemas.microsoft.com/office/drawing/2014/main" id="{4F7B7C13-E949-4742-9EFF-BE35947ECD00}"/>
              </a:ext>
            </a:extLst>
          </p:cNvPr>
          <p:cNvSpPr/>
          <p:nvPr userDrawn="1"/>
        </p:nvSpPr>
        <p:spPr>
          <a:xfrm>
            <a:off x="8368699" y="6350657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C4FC0D-1021-4585-8FF6-060DFC3AC380}"/>
              </a:ext>
            </a:extLst>
          </p:cNvPr>
          <p:cNvSpPr txBox="1"/>
          <p:nvPr userDrawn="1"/>
        </p:nvSpPr>
        <p:spPr>
          <a:xfrm>
            <a:off x="8516967" y="6498492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8851921-99F3-40A7-8CEC-FB130D3FD5AF}"/>
              </a:ext>
            </a:extLst>
          </p:cNvPr>
          <p:cNvSpPr/>
          <p:nvPr userDrawn="1"/>
        </p:nvSpPr>
        <p:spPr>
          <a:xfrm>
            <a:off x="-15440" y="371475"/>
            <a:ext cx="4015940" cy="158115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CDF48AA2-A640-4F99-9986-DDF56E4E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75" y="481422"/>
            <a:ext cx="3698631" cy="1261653"/>
          </a:xfrm>
        </p:spPr>
        <p:txBody>
          <a:bodyPr>
            <a:noAutofit/>
          </a:bodyPr>
          <a:lstStyle>
            <a:lvl1pPr>
              <a:defRPr lang="en-US" sz="2700" b="1" kern="1200" dirty="0">
                <a:solidFill>
                  <a:srgbClr val="039DB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3450A8-B268-4924-AB07-977644D9C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" y="6049950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mond 4">
            <a:extLst>
              <a:ext uri="{FF2B5EF4-FFF2-40B4-BE49-F238E27FC236}">
                <a16:creationId xmlns="" xmlns:a16="http://schemas.microsoft.com/office/drawing/2014/main" id="{EE404F3C-55F1-4E80-8109-A7007BE8E952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DCBF99C-3A83-417C-9157-3C77AAE90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AE41CC11-3D1D-4CEE-A917-566445BB053C}"/>
              </a:ext>
            </a:extLst>
          </p:cNvPr>
          <p:cNvSpPr/>
          <p:nvPr userDrawn="1"/>
        </p:nvSpPr>
        <p:spPr>
          <a:xfrm>
            <a:off x="2397064" y="715994"/>
            <a:ext cx="3875417" cy="51672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3A99F2-5C6C-4720-882C-26C8ED176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571" y="3617315"/>
            <a:ext cx="3398403" cy="9356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1E0D4-A25A-49BB-B075-E52AC758C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6755" y="1832274"/>
            <a:ext cx="3636035" cy="1596726"/>
          </a:xfrm>
        </p:spPr>
        <p:txBody>
          <a:bodyPr anchor="ctr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58E23A5-269C-4599-A61C-C0039D28766A}"/>
              </a:ext>
            </a:extLst>
          </p:cNvPr>
          <p:cNvSpPr/>
          <p:nvPr userDrawn="1"/>
        </p:nvSpPr>
        <p:spPr>
          <a:xfrm>
            <a:off x="8530510" y="139954"/>
            <a:ext cx="509666" cy="679554"/>
          </a:xfrm>
          <a:prstGeom prst="ellipse">
            <a:avLst/>
          </a:prstGeom>
          <a:noFill/>
          <a:ln w="38100">
            <a:solidFill>
              <a:srgbClr val="565555">
                <a:alpha val="1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D6371295-0B10-4DFF-85CD-6CF0D7DD009C}"/>
              </a:ext>
            </a:extLst>
          </p:cNvPr>
          <p:cNvSpPr/>
          <p:nvPr userDrawn="1"/>
        </p:nvSpPr>
        <p:spPr>
          <a:xfrm>
            <a:off x="2222143" y="479731"/>
            <a:ext cx="4086225" cy="5448300"/>
          </a:xfrm>
          <a:prstGeom prst="ellipse">
            <a:avLst/>
          </a:prstGeom>
          <a:noFill/>
          <a:ln w="38100">
            <a:solidFill>
              <a:srgbClr val="565555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EC44584-57DA-4F1B-82E4-7E89E04E879B}"/>
              </a:ext>
            </a:extLst>
          </p:cNvPr>
          <p:cNvSpPr/>
          <p:nvPr userDrawn="1"/>
        </p:nvSpPr>
        <p:spPr>
          <a:xfrm>
            <a:off x="2367120" y="575454"/>
            <a:ext cx="4086225" cy="5448300"/>
          </a:xfrm>
          <a:prstGeom prst="ellipse">
            <a:avLst/>
          </a:prstGeom>
          <a:noFill/>
          <a:ln w="38100">
            <a:solidFill>
              <a:srgbClr val="565555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FF846F5-04DC-42D1-B4B2-2BCDF77C66C9}"/>
              </a:ext>
            </a:extLst>
          </p:cNvPr>
          <p:cNvSpPr/>
          <p:nvPr userDrawn="1"/>
        </p:nvSpPr>
        <p:spPr>
          <a:xfrm>
            <a:off x="2423409" y="671177"/>
            <a:ext cx="4086225" cy="5448300"/>
          </a:xfrm>
          <a:prstGeom prst="ellipse">
            <a:avLst/>
          </a:prstGeom>
          <a:noFill/>
          <a:ln w="38100">
            <a:solidFill>
              <a:srgbClr val="565555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4">
            <a:extLst>
              <a:ext uri="{FF2B5EF4-FFF2-40B4-BE49-F238E27FC236}">
                <a16:creationId xmlns="" xmlns:a16="http://schemas.microsoft.com/office/drawing/2014/main" id="{9CB25761-A767-45D7-9439-5C06F2826E77}"/>
              </a:ext>
            </a:extLst>
          </p:cNvPr>
          <p:cNvSpPr/>
          <p:nvPr userDrawn="1"/>
        </p:nvSpPr>
        <p:spPr>
          <a:xfrm>
            <a:off x="8368699" y="6350657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2CA49C-0423-4CF7-8647-CEC8FCB57CB9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593CB04-A719-46EB-B61E-BD7C12EF1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6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3A99F2-5C6C-4720-882C-26C8ED176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4064" y="3330712"/>
            <a:ext cx="4189293" cy="9356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1E0D4-A25A-49BB-B075-E52AC758C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4064" y="1704698"/>
            <a:ext cx="4189293" cy="1548868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rgbClr val="004C6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58E23A5-269C-4599-A61C-C0039D28766A}"/>
              </a:ext>
            </a:extLst>
          </p:cNvPr>
          <p:cNvSpPr/>
          <p:nvPr userDrawn="1"/>
        </p:nvSpPr>
        <p:spPr>
          <a:xfrm>
            <a:off x="8530510" y="139954"/>
            <a:ext cx="509666" cy="679554"/>
          </a:xfrm>
          <a:prstGeom prst="ellipse">
            <a:avLst/>
          </a:prstGeom>
          <a:noFill/>
          <a:ln w="38100">
            <a:solidFill>
              <a:srgbClr val="565555">
                <a:alpha val="1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FA424EE-D54E-4166-B183-7C97A08DEA5B}"/>
              </a:ext>
            </a:extLst>
          </p:cNvPr>
          <p:cNvSpPr/>
          <p:nvPr userDrawn="1"/>
        </p:nvSpPr>
        <p:spPr>
          <a:xfrm>
            <a:off x="-11794" y="-4281"/>
            <a:ext cx="3705722" cy="5192100"/>
          </a:xfrm>
          <a:custGeom>
            <a:avLst/>
            <a:gdLst>
              <a:gd name="connsiteX0" fmla="*/ 1069009 w 4940963"/>
              <a:gd name="connsiteY0" fmla="*/ 0 h 5192100"/>
              <a:gd name="connsiteX1" fmla="*/ 3364617 w 4940963"/>
              <a:gd name="connsiteY1" fmla="*/ 0 h 5192100"/>
              <a:gd name="connsiteX2" fmla="*/ 3515305 w 4940963"/>
              <a:gd name="connsiteY2" fmla="*/ 72590 h 5192100"/>
              <a:gd name="connsiteX3" fmla="*/ 4940963 w 4940963"/>
              <a:gd name="connsiteY3" fmla="*/ 2467950 h 5192100"/>
              <a:gd name="connsiteX4" fmla="*/ 2216813 w 4940963"/>
              <a:gd name="connsiteY4" fmla="*/ 5192100 h 5192100"/>
              <a:gd name="connsiteX5" fmla="*/ 114726 w 4940963"/>
              <a:gd name="connsiteY5" fmla="*/ 4200763 h 5192100"/>
              <a:gd name="connsiteX6" fmla="*/ 0 w 4940963"/>
              <a:gd name="connsiteY6" fmla="*/ 4047341 h 5192100"/>
              <a:gd name="connsiteX7" fmla="*/ 0 w 4940963"/>
              <a:gd name="connsiteY7" fmla="*/ 885483 h 5192100"/>
              <a:gd name="connsiteX8" fmla="*/ 94057 w 4940963"/>
              <a:gd name="connsiteY8" fmla="*/ 760491 h 5192100"/>
              <a:gd name="connsiteX9" fmla="*/ 918321 w 4940963"/>
              <a:gd name="connsiteY9" fmla="*/ 72590 h 51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0963" h="5192100">
                <a:moveTo>
                  <a:pt x="1069009" y="0"/>
                </a:moveTo>
                <a:lnTo>
                  <a:pt x="3364617" y="0"/>
                </a:lnTo>
                <a:lnTo>
                  <a:pt x="3515305" y="72590"/>
                </a:lnTo>
                <a:cubicBezTo>
                  <a:pt x="4364491" y="533896"/>
                  <a:pt x="4940963" y="1433602"/>
                  <a:pt x="4940963" y="2467950"/>
                </a:cubicBezTo>
                <a:cubicBezTo>
                  <a:pt x="4940963" y="3972457"/>
                  <a:pt x="3721320" y="5192100"/>
                  <a:pt x="2216813" y="5192100"/>
                </a:cubicBezTo>
                <a:cubicBezTo>
                  <a:pt x="1370528" y="5192100"/>
                  <a:pt x="614375" y="4806198"/>
                  <a:pt x="114726" y="4200763"/>
                </a:cubicBezTo>
                <a:lnTo>
                  <a:pt x="0" y="4047341"/>
                </a:lnTo>
                <a:lnTo>
                  <a:pt x="0" y="885483"/>
                </a:lnTo>
                <a:lnTo>
                  <a:pt x="94057" y="760491"/>
                </a:lnTo>
                <a:cubicBezTo>
                  <a:pt x="319782" y="480220"/>
                  <a:pt x="599876" y="245580"/>
                  <a:pt x="918321" y="72590"/>
                </a:cubicBezTo>
                <a:close/>
              </a:path>
            </a:pathLst>
          </a:custGeom>
          <a:noFill/>
          <a:ln w="28575">
            <a:solidFill>
              <a:srgbClr val="007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1ADFF125-5C45-48B1-A8BA-371F14253C60}"/>
              </a:ext>
            </a:extLst>
          </p:cNvPr>
          <p:cNvSpPr/>
          <p:nvPr userDrawn="1"/>
        </p:nvSpPr>
        <p:spPr>
          <a:xfrm>
            <a:off x="-10284" y="2"/>
            <a:ext cx="3720161" cy="4767817"/>
          </a:xfrm>
          <a:custGeom>
            <a:avLst/>
            <a:gdLst>
              <a:gd name="connsiteX0" fmla="*/ 438975 w 4960215"/>
              <a:gd name="connsiteY0" fmla="*/ 0 h 4767817"/>
              <a:gd name="connsiteX1" fmla="*/ 4033156 w 4960215"/>
              <a:gd name="connsiteY1" fmla="*/ 0 h 4767817"/>
              <a:gd name="connsiteX2" fmla="*/ 4162330 w 4960215"/>
              <a:gd name="connsiteY2" fmla="*/ 117402 h 4767817"/>
              <a:gd name="connsiteX3" fmla="*/ 4960215 w 4960215"/>
              <a:gd name="connsiteY3" fmla="*/ 2043667 h 4767817"/>
              <a:gd name="connsiteX4" fmla="*/ 2236065 w 4960215"/>
              <a:gd name="connsiteY4" fmla="*/ 4767817 h 4767817"/>
              <a:gd name="connsiteX5" fmla="*/ 133978 w 4960215"/>
              <a:gd name="connsiteY5" fmla="*/ 3776480 h 4767817"/>
              <a:gd name="connsiteX6" fmla="*/ 0 w 4960215"/>
              <a:gd name="connsiteY6" fmla="*/ 3597313 h 4767817"/>
              <a:gd name="connsiteX7" fmla="*/ 0 w 4960215"/>
              <a:gd name="connsiteY7" fmla="*/ 490021 h 4767817"/>
              <a:gd name="connsiteX8" fmla="*/ 133979 w 4960215"/>
              <a:gd name="connsiteY8" fmla="*/ 310855 h 4767817"/>
              <a:gd name="connsiteX9" fmla="*/ 309800 w 4960215"/>
              <a:gd name="connsiteY9" fmla="*/ 117402 h 476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0215" h="4767817">
                <a:moveTo>
                  <a:pt x="438975" y="0"/>
                </a:moveTo>
                <a:lnTo>
                  <a:pt x="4033156" y="0"/>
                </a:lnTo>
                <a:lnTo>
                  <a:pt x="4162330" y="117402"/>
                </a:lnTo>
                <a:cubicBezTo>
                  <a:pt x="4655304" y="610376"/>
                  <a:pt x="4960215" y="1291414"/>
                  <a:pt x="4960215" y="2043667"/>
                </a:cubicBezTo>
                <a:cubicBezTo>
                  <a:pt x="4960215" y="3548174"/>
                  <a:pt x="3740572" y="4767817"/>
                  <a:pt x="2236065" y="4767817"/>
                </a:cubicBezTo>
                <a:cubicBezTo>
                  <a:pt x="1389780" y="4767817"/>
                  <a:pt x="633627" y="4381915"/>
                  <a:pt x="133978" y="3776480"/>
                </a:cubicBezTo>
                <a:lnTo>
                  <a:pt x="0" y="3597313"/>
                </a:lnTo>
                <a:lnTo>
                  <a:pt x="0" y="490021"/>
                </a:lnTo>
                <a:lnTo>
                  <a:pt x="133979" y="310855"/>
                </a:lnTo>
                <a:cubicBezTo>
                  <a:pt x="189495" y="243584"/>
                  <a:pt x="248178" y="179024"/>
                  <a:pt x="309800" y="117402"/>
                </a:cubicBezTo>
                <a:close/>
              </a:path>
            </a:pathLst>
          </a:custGeom>
          <a:noFill/>
          <a:ln w="38100">
            <a:solidFill>
              <a:srgbClr val="0075A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81EF053F-BCBF-4EB3-A23C-089D2DD66539}"/>
              </a:ext>
            </a:extLst>
          </p:cNvPr>
          <p:cNvSpPr/>
          <p:nvPr userDrawn="1"/>
        </p:nvSpPr>
        <p:spPr>
          <a:xfrm>
            <a:off x="-10691" y="85090"/>
            <a:ext cx="3601922" cy="5448300"/>
          </a:xfrm>
          <a:custGeom>
            <a:avLst/>
            <a:gdLst>
              <a:gd name="connsiteX0" fmla="*/ 2078413 w 4802563"/>
              <a:gd name="connsiteY0" fmla="*/ 0 h 5448300"/>
              <a:gd name="connsiteX1" fmla="*/ 4802563 w 4802563"/>
              <a:gd name="connsiteY1" fmla="*/ 2724150 h 5448300"/>
              <a:gd name="connsiteX2" fmla="*/ 2078413 w 4802563"/>
              <a:gd name="connsiteY2" fmla="*/ 5448300 h 5448300"/>
              <a:gd name="connsiteX3" fmla="*/ 152148 w 4802563"/>
              <a:gd name="connsiteY3" fmla="*/ 4650415 h 5448300"/>
              <a:gd name="connsiteX4" fmla="*/ 0 w 4802563"/>
              <a:gd name="connsiteY4" fmla="*/ 4483010 h 5448300"/>
              <a:gd name="connsiteX5" fmla="*/ 0 w 4802563"/>
              <a:gd name="connsiteY5" fmla="*/ 965290 h 5448300"/>
              <a:gd name="connsiteX6" fmla="*/ 152148 w 4802563"/>
              <a:gd name="connsiteY6" fmla="*/ 797885 h 5448300"/>
              <a:gd name="connsiteX7" fmla="*/ 2078413 w 4802563"/>
              <a:gd name="connsiteY7" fmla="*/ 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2563" h="5448300">
                <a:moveTo>
                  <a:pt x="2078413" y="0"/>
                </a:moveTo>
                <a:cubicBezTo>
                  <a:pt x="3582920" y="0"/>
                  <a:pt x="4802563" y="1219643"/>
                  <a:pt x="4802563" y="2724150"/>
                </a:cubicBezTo>
                <a:cubicBezTo>
                  <a:pt x="4802563" y="4228657"/>
                  <a:pt x="3582920" y="5448300"/>
                  <a:pt x="2078413" y="5448300"/>
                </a:cubicBezTo>
                <a:cubicBezTo>
                  <a:pt x="1326160" y="5448300"/>
                  <a:pt x="645122" y="5143389"/>
                  <a:pt x="152148" y="4650415"/>
                </a:cubicBezTo>
                <a:lnTo>
                  <a:pt x="0" y="4483010"/>
                </a:lnTo>
                <a:lnTo>
                  <a:pt x="0" y="965290"/>
                </a:lnTo>
                <a:lnTo>
                  <a:pt x="152148" y="797885"/>
                </a:lnTo>
                <a:cubicBezTo>
                  <a:pt x="645122" y="304911"/>
                  <a:pt x="1326160" y="0"/>
                  <a:pt x="2078413" y="0"/>
                </a:cubicBezTo>
                <a:close/>
              </a:path>
            </a:pathLst>
          </a:custGeom>
          <a:noFill/>
          <a:ln w="38100">
            <a:solidFill>
              <a:srgbClr val="0075A0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15C35A2D-5268-4F9C-888A-9DCD9C2C3B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099" y="0"/>
            <a:ext cx="3586787" cy="5192100"/>
          </a:xfrm>
          <a:custGeom>
            <a:avLst/>
            <a:gdLst>
              <a:gd name="connsiteX0" fmla="*/ 0 w 4782383"/>
              <a:gd name="connsiteY0" fmla="*/ 0 h 5192100"/>
              <a:gd name="connsiteX1" fmla="*/ 3852374 w 4782383"/>
              <a:gd name="connsiteY1" fmla="*/ 0 h 5192100"/>
              <a:gd name="connsiteX2" fmla="*/ 3927502 w 4782383"/>
              <a:gd name="connsiteY2" fmla="*/ 70189 h 5192100"/>
              <a:gd name="connsiteX3" fmla="*/ 4782383 w 4782383"/>
              <a:gd name="connsiteY3" fmla="*/ 2191754 h 5192100"/>
              <a:gd name="connsiteX4" fmla="*/ 1863635 w 4782383"/>
              <a:gd name="connsiteY4" fmla="*/ 5192100 h 5192100"/>
              <a:gd name="connsiteX5" fmla="*/ 7040 w 4782383"/>
              <a:gd name="connsiteY5" fmla="*/ 4506967 h 5192100"/>
              <a:gd name="connsiteX6" fmla="*/ 0 w 4782383"/>
              <a:gd name="connsiteY6" fmla="*/ 4500389 h 51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2383" h="5192100">
                <a:moveTo>
                  <a:pt x="0" y="0"/>
                </a:moveTo>
                <a:lnTo>
                  <a:pt x="3852374" y="0"/>
                </a:lnTo>
                <a:lnTo>
                  <a:pt x="3927502" y="70189"/>
                </a:lnTo>
                <a:cubicBezTo>
                  <a:pt x="4455691" y="613145"/>
                  <a:pt x="4782383" y="1363232"/>
                  <a:pt x="4782383" y="2191754"/>
                </a:cubicBezTo>
                <a:cubicBezTo>
                  <a:pt x="4782383" y="3848799"/>
                  <a:pt x="3475615" y="5192100"/>
                  <a:pt x="1863635" y="5192100"/>
                </a:cubicBezTo>
                <a:cubicBezTo>
                  <a:pt x="1158394" y="5192100"/>
                  <a:pt x="511572" y="4934984"/>
                  <a:pt x="7040" y="4506967"/>
                </a:cubicBezTo>
                <a:lnTo>
                  <a:pt x="0" y="4500389"/>
                </a:lnTo>
                <a:close/>
              </a:path>
            </a:pathLst>
          </a:custGeom>
          <a:pattFill prst="pct20">
            <a:fgClr>
              <a:srgbClr val="0075A0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Diamond 4">
            <a:extLst>
              <a:ext uri="{FF2B5EF4-FFF2-40B4-BE49-F238E27FC236}">
                <a16:creationId xmlns="" xmlns:a16="http://schemas.microsoft.com/office/drawing/2014/main" id="{71E15FB5-A2B1-4013-8975-140D4A054300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C06176-8639-4713-9382-60874B58D63E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ABDF32-8158-4BDC-BD6A-10CFBF040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0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09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479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675680-C969-4ECB-BA11-6A87AA78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88B899D7-EFB6-403D-B7F3-6F9CED041A05}" type="datetimeFigureOut">
              <a:rPr lang="en-US" altLang="en-US"/>
              <a:pPr>
                <a:defRPr/>
              </a:pPr>
              <a:t>10/19/2021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9F7EB9-0928-43AB-893F-D7FD74B9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DEB7B7-8F85-41BA-A5B2-ECEB8FE4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8565D18-3D02-49DD-9461-B4AE2D012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45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0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in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BEEBB1A9-E053-414F-A965-686060ED4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38" y="-8979"/>
            <a:ext cx="9159437" cy="6866979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A74A4EFD-D9BC-4E3F-8878-1CB82688A9AC}"/>
              </a:ext>
            </a:extLst>
          </p:cNvPr>
          <p:cNvSpPr/>
          <p:nvPr userDrawn="1"/>
        </p:nvSpPr>
        <p:spPr>
          <a:xfrm rot="158614">
            <a:off x="4817597" y="-59041"/>
            <a:ext cx="1757784" cy="1200410"/>
          </a:xfrm>
          <a:custGeom>
            <a:avLst/>
            <a:gdLst>
              <a:gd name="connsiteX0" fmla="*/ 0 w 2547937"/>
              <a:gd name="connsiteY0" fmla="*/ 1273969 h 2547937"/>
              <a:gd name="connsiteX1" fmla="*/ 1273969 w 2547937"/>
              <a:gd name="connsiteY1" fmla="*/ 0 h 2547937"/>
              <a:gd name="connsiteX2" fmla="*/ 2547937 w 2547937"/>
              <a:gd name="connsiteY2" fmla="*/ 1273969 h 2547937"/>
              <a:gd name="connsiteX3" fmla="*/ 1273969 w 2547937"/>
              <a:gd name="connsiteY3" fmla="*/ 2547937 h 2547937"/>
              <a:gd name="connsiteX4" fmla="*/ 0 w 2547937"/>
              <a:gd name="connsiteY4" fmla="*/ 1273969 h 2547937"/>
              <a:gd name="connsiteX0" fmla="*/ 0 w 2547937"/>
              <a:gd name="connsiteY0" fmla="*/ 0 h 1273968"/>
              <a:gd name="connsiteX1" fmla="*/ 1328560 w 2547937"/>
              <a:gd name="connsiteY1" fmla="*/ 8921 h 1273968"/>
              <a:gd name="connsiteX2" fmla="*/ 2547937 w 2547937"/>
              <a:gd name="connsiteY2" fmla="*/ 0 h 1273968"/>
              <a:gd name="connsiteX3" fmla="*/ 1273969 w 2547937"/>
              <a:gd name="connsiteY3" fmla="*/ 1273968 h 1273968"/>
              <a:gd name="connsiteX4" fmla="*/ 0 w 2547937"/>
              <a:gd name="connsiteY4" fmla="*/ 0 h 1273968"/>
              <a:gd name="connsiteX0" fmla="*/ 0 w 2547937"/>
              <a:gd name="connsiteY0" fmla="*/ 4727 h 1278695"/>
              <a:gd name="connsiteX1" fmla="*/ 1342207 w 2547937"/>
              <a:gd name="connsiteY1" fmla="*/ 0 h 1278695"/>
              <a:gd name="connsiteX2" fmla="*/ 2547937 w 2547937"/>
              <a:gd name="connsiteY2" fmla="*/ 4727 h 1278695"/>
              <a:gd name="connsiteX3" fmla="*/ 1273969 w 2547937"/>
              <a:gd name="connsiteY3" fmla="*/ 1278695 h 1278695"/>
              <a:gd name="connsiteX4" fmla="*/ 0 w 2547937"/>
              <a:gd name="connsiteY4" fmla="*/ 4727 h 1278695"/>
              <a:gd name="connsiteX0" fmla="*/ 0 w 2438812"/>
              <a:gd name="connsiteY0" fmla="*/ 127045 h 1278695"/>
              <a:gd name="connsiteX1" fmla="*/ 1233082 w 2438812"/>
              <a:gd name="connsiteY1" fmla="*/ 0 h 1278695"/>
              <a:gd name="connsiteX2" fmla="*/ 2438812 w 2438812"/>
              <a:gd name="connsiteY2" fmla="*/ 4727 h 1278695"/>
              <a:gd name="connsiteX3" fmla="*/ 1164844 w 2438812"/>
              <a:gd name="connsiteY3" fmla="*/ 1278695 h 1278695"/>
              <a:gd name="connsiteX4" fmla="*/ 0 w 2438812"/>
              <a:gd name="connsiteY4" fmla="*/ 127045 h 1278695"/>
              <a:gd name="connsiteX0" fmla="*/ 0 w 2438812"/>
              <a:gd name="connsiteY0" fmla="*/ 122318 h 1273968"/>
              <a:gd name="connsiteX1" fmla="*/ 1259844 w 2438812"/>
              <a:gd name="connsiteY1" fmla="*/ 57716 h 1273968"/>
              <a:gd name="connsiteX2" fmla="*/ 2438812 w 2438812"/>
              <a:gd name="connsiteY2" fmla="*/ 0 h 1273968"/>
              <a:gd name="connsiteX3" fmla="*/ 1164844 w 2438812"/>
              <a:gd name="connsiteY3" fmla="*/ 1273968 h 1273968"/>
              <a:gd name="connsiteX4" fmla="*/ 0 w 2438812"/>
              <a:gd name="connsiteY4" fmla="*/ 122318 h 1273968"/>
              <a:gd name="connsiteX0" fmla="*/ 0 w 2343712"/>
              <a:gd name="connsiteY0" fmla="*/ 106559 h 1258209"/>
              <a:gd name="connsiteX1" fmla="*/ 1259844 w 2343712"/>
              <a:gd name="connsiteY1" fmla="*/ 41957 h 1258209"/>
              <a:gd name="connsiteX2" fmla="*/ 2343712 w 2343712"/>
              <a:gd name="connsiteY2" fmla="*/ 0 h 1258209"/>
              <a:gd name="connsiteX3" fmla="*/ 1164844 w 2343712"/>
              <a:gd name="connsiteY3" fmla="*/ 1258209 h 1258209"/>
              <a:gd name="connsiteX4" fmla="*/ 0 w 2343712"/>
              <a:gd name="connsiteY4" fmla="*/ 106559 h 125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712" h="1258209">
                <a:moveTo>
                  <a:pt x="0" y="106559"/>
                </a:moveTo>
                <a:lnTo>
                  <a:pt x="1259844" y="41957"/>
                </a:lnTo>
                <a:lnTo>
                  <a:pt x="2343712" y="0"/>
                </a:lnTo>
                <a:lnTo>
                  <a:pt x="1164844" y="1258209"/>
                </a:lnTo>
                <a:lnTo>
                  <a:pt x="0" y="106559"/>
                </a:lnTo>
                <a:close/>
              </a:path>
            </a:pathLst>
          </a:cu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EBA0430D-6B9C-40DF-A29C-FE45D924E37E}"/>
              </a:ext>
            </a:extLst>
          </p:cNvPr>
          <p:cNvSpPr/>
          <p:nvPr userDrawn="1"/>
        </p:nvSpPr>
        <p:spPr>
          <a:xfrm rot="156150">
            <a:off x="8390379" y="4291861"/>
            <a:ext cx="783223" cy="2010763"/>
          </a:xfrm>
          <a:custGeom>
            <a:avLst/>
            <a:gdLst>
              <a:gd name="connsiteX0" fmla="*/ 0 w 2449774"/>
              <a:gd name="connsiteY0" fmla="*/ 1224887 h 2449774"/>
              <a:gd name="connsiteX1" fmla="*/ 1224887 w 2449774"/>
              <a:gd name="connsiteY1" fmla="*/ 0 h 2449774"/>
              <a:gd name="connsiteX2" fmla="*/ 2449774 w 2449774"/>
              <a:gd name="connsiteY2" fmla="*/ 1224887 h 2449774"/>
              <a:gd name="connsiteX3" fmla="*/ 1224887 w 2449774"/>
              <a:gd name="connsiteY3" fmla="*/ 2449774 h 2449774"/>
              <a:gd name="connsiteX4" fmla="*/ 0 w 2449774"/>
              <a:gd name="connsiteY4" fmla="*/ 1224887 h 2449774"/>
              <a:gd name="connsiteX0" fmla="*/ 0 w 2449774"/>
              <a:gd name="connsiteY0" fmla="*/ 1224887 h 2449774"/>
              <a:gd name="connsiteX1" fmla="*/ 1224887 w 2449774"/>
              <a:gd name="connsiteY1" fmla="*/ 0 h 2449774"/>
              <a:gd name="connsiteX2" fmla="*/ 1478807 w 2449774"/>
              <a:gd name="connsiteY2" fmla="*/ 256215 h 2449774"/>
              <a:gd name="connsiteX3" fmla="*/ 2449774 w 2449774"/>
              <a:gd name="connsiteY3" fmla="*/ 1224887 h 2449774"/>
              <a:gd name="connsiteX4" fmla="*/ 1224887 w 2449774"/>
              <a:gd name="connsiteY4" fmla="*/ 2449774 h 2449774"/>
              <a:gd name="connsiteX5" fmla="*/ 0 w 2449774"/>
              <a:gd name="connsiteY5" fmla="*/ 1224887 h 2449774"/>
              <a:gd name="connsiteX0" fmla="*/ 0 w 2449774"/>
              <a:gd name="connsiteY0" fmla="*/ 1224887 h 2449774"/>
              <a:gd name="connsiteX1" fmla="*/ 1224887 w 2449774"/>
              <a:gd name="connsiteY1" fmla="*/ 0 h 2449774"/>
              <a:gd name="connsiteX2" fmla="*/ 1478807 w 2449774"/>
              <a:gd name="connsiteY2" fmla="*/ 256215 h 2449774"/>
              <a:gd name="connsiteX3" fmla="*/ 2449774 w 2449774"/>
              <a:gd name="connsiteY3" fmla="*/ 1224887 h 2449774"/>
              <a:gd name="connsiteX4" fmla="*/ 1478807 w 2449774"/>
              <a:gd name="connsiteY4" fmla="*/ 2196334 h 2449774"/>
              <a:gd name="connsiteX5" fmla="*/ 1224887 w 2449774"/>
              <a:gd name="connsiteY5" fmla="*/ 2449774 h 2449774"/>
              <a:gd name="connsiteX6" fmla="*/ 0 w 2449774"/>
              <a:gd name="connsiteY6" fmla="*/ 1224887 h 2449774"/>
              <a:gd name="connsiteX0" fmla="*/ 0 w 1478807"/>
              <a:gd name="connsiteY0" fmla="*/ 1224887 h 2449774"/>
              <a:gd name="connsiteX1" fmla="*/ 1224887 w 1478807"/>
              <a:gd name="connsiteY1" fmla="*/ 0 h 2449774"/>
              <a:gd name="connsiteX2" fmla="*/ 1478807 w 1478807"/>
              <a:gd name="connsiteY2" fmla="*/ 256215 h 2449774"/>
              <a:gd name="connsiteX3" fmla="*/ 1471764 w 1478807"/>
              <a:gd name="connsiteY3" fmla="*/ 1129472 h 2449774"/>
              <a:gd name="connsiteX4" fmla="*/ 1478807 w 1478807"/>
              <a:gd name="connsiteY4" fmla="*/ 2196334 h 2449774"/>
              <a:gd name="connsiteX5" fmla="*/ 1224887 w 1478807"/>
              <a:gd name="connsiteY5" fmla="*/ 2449774 h 2449774"/>
              <a:gd name="connsiteX6" fmla="*/ 0 w 1478807"/>
              <a:gd name="connsiteY6" fmla="*/ 1224887 h 2449774"/>
              <a:gd name="connsiteX0" fmla="*/ 0 w 1478807"/>
              <a:gd name="connsiteY0" fmla="*/ 1196312 h 2421199"/>
              <a:gd name="connsiteX1" fmla="*/ 1234412 w 1478807"/>
              <a:gd name="connsiteY1" fmla="*/ 0 h 2421199"/>
              <a:gd name="connsiteX2" fmla="*/ 1478807 w 1478807"/>
              <a:gd name="connsiteY2" fmla="*/ 227640 h 2421199"/>
              <a:gd name="connsiteX3" fmla="*/ 1471764 w 1478807"/>
              <a:gd name="connsiteY3" fmla="*/ 1100897 h 2421199"/>
              <a:gd name="connsiteX4" fmla="*/ 1478807 w 1478807"/>
              <a:gd name="connsiteY4" fmla="*/ 2167759 h 2421199"/>
              <a:gd name="connsiteX5" fmla="*/ 1224887 w 1478807"/>
              <a:gd name="connsiteY5" fmla="*/ 2421199 h 2421199"/>
              <a:gd name="connsiteX6" fmla="*/ 0 w 1478807"/>
              <a:gd name="connsiteY6" fmla="*/ 1196312 h 2421199"/>
              <a:gd name="connsiteX0" fmla="*/ 0 w 1478807"/>
              <a:gd name="connsiteY0" fmla="*/ 1196312 h 2421199"/>
              <a:gd name="connsiteX1" fmla="*/ 1234412 w 1478807"/>
              <a:gd name="connsiteY1" fmla="*/ 0 h 2421199"/>
              <a:gd name="connsiteX2" fmla="*/ 1471764 w 1478807"/>
              <a:gd name="connsiteY2" fmla="*/ 1100897 h 2421199"/>
              <a:gd name="connsiteX3" fmla="*/ 1478807 w 1478807"/>
              <a:gd name="connsiteY3" fmla="*/ 2167759 h 2421199"/>
              <a:gd name="connsiteX4" fmla="*/ 1224887 w 1478807"/>
              <a:gd name="connsiteY4" fmla="*/ 2421199 h 2421199"/>
              <a:gd name="connsiteX5" fmla="*/ 0 w 1478807"/>
              <a:gd name="connsiteY5" fmla="*/ 1196312 h 2421199"/>
              <a:gd name="connsiteX0" fmla="*/ 0 w 1478807"/>
              <a:gd name="connsiteY0" fmla="*/ 1196312 h 2421199"/>
              <a:gd name="connsiteX1" fmla="*/ 1234412 w 1478807"/>
              <a:gd name="connsiteY1" fmla="*/ 0 h 2421199"/>
              <a:gd name="connsiteX2" fmla="*/ 1318030 w 1478807"/>
              <a:gd name="connsiteY2" fmla="*/ 1097145 h 2421199"/>
              <a:gd name="connsiteX3" fmla="*/ 1478807 w 1478807"/>
              <a:gd name="connsiteY3" fmla="*/ 2167759 h 2421199"/>
              <a:gd name="connsiteX4" fmla="*/ 1224887 w 1478807"/>
              <a:gd name="connsiteY4" fmla="*/ 2421199 h 2421199"/>
              <a:gd name="connsiteX5" fmla="*/ 0 w 1478807"/>
              <a:gd name="connsiteY5" fmla="*/ 1196312 h 2421199"/>
              <a:gd name="connsiteX0" fmla="*/ 0 w 1354924"/>
              <a:gd name="connsiteY0" fmla="*/ 1196312 h 2421199"/>
              <a:gd name="connsiteX1" fmla="*/ 1234412 w 1354924"/>
              <a:gd name="connsiteY1" fmla="*/ 0 h 2421199"/>
              <a:gd name="connsiteX2" fmla="*/ 1318030 w 1354924"/>
              <a:gd name="connsiteY2" fmla="*/ 1097145 h 2421199"/>
              <a:gd name="connsiteX3" fmla="*/ 1354924 w 1354924"/>
              <a:gd name="connsiteY3" fmla="*/ 2328199 h 2421199"/>
              <a:gd name="connsiteX4" fmla="*/ 1224887 w 1354924"/>
              <a:gd name="connsiteY4" fmla="*/ 2421199 h 2421199"/>
              <a:gd name="connsiteX5" fmla="*/ 0 w 1354924"/>
              <a:gd name="connsiteY5" fmla="*/ 1196312 h 2421199"/>
              <a:gd name="connsiteX0" fmla="*/ 0 w 1354924"/>
              <a:gd name="connsiteY0" fmla="*/ 1183300 h 2408187"/>
              <a:gd name="connsiteX1" fmla="*/ 1228280 w 1354924"/>
              <a:gd name="connsiteY1" fmla="*/ 0 h 2408187"/>
              <a:gd name="connsiteX2" fmla="*/ 1318030 w 1354924"/>
              <a:gd name="connsiteY2" fmla="*/ 1084133 h 2408187"/>
              <a:gd name="connsiteX3" fmla="*/ 1354924 w 1354924"/>
              <a:gd name="connsiteY3" fmla="*/ 2315187 h 2408187"/>
              <a:gd name="connsiteX4" fmla="*/ 1224887 w 1354924"/>
              <a:gd name="connsiteY4" fmla="*/ 2408187 h 2408187"/>
              <a:gd name="connsiteX5" fmla="*/ 0 w 1354924"/>
              <a:gd name="connsiteY5" fmla="*/ 1183300 h 2408187"/>
              <a:gd name="connsiteX0" fmla="*/ 0 w 1354924"/>
              <a:gd name="connsiteY0" fmla="*/ 1183300 h 2408187"/>
              <a:gd name="connsiteX1" fmla="*/ 1228280 w 1354924"/>
              <a:gd name="connsiteY1" fmla="*/ 0 h 2408187"/>
              <a:gd name="connsiteX2" fmla="*/ 1291048 w 1354924"/>
              <a:gd name="connsiteY2" fmla="*/ 1085288 h 2408187"/>
              <a:gd name="connsiteX3" fmla="*/ 1354924 w 1354924"/>
              <a:gd name="connsiteY3" fmla="*/ 2315187 h 2408187"/>
              <a:gd name="connsiteX4" fmla="*/ 1224887 w 1354924"/>
              <a:gd name="connsiteY4" fmla="*/ 2408187 h 2408187"/>
              <a:gd name="connsiteX5" fmla="*/ 0 w 1354924"/>
              <a:gd name="connsiteY5" fmla="*/ 1183300 h 2408187"/>
              <a:gd name="connsiteX0" fmla="*/ 0 w 1354924"/>
              <a:gd name="connsiteY0" fmla="*/ 1183300 h 2408187"/>
              <a:gd name="connsiteX1" fmla="*/ 1228280 w 1354924"/>
              <a:gd name="connsiteY1" fmla="*/ 0 h 2408187"/>
              <a:gd name="connsiteX2" fmla="*/ 1284918 w 1354924"/>
              <a:gd name="connsiteY2" fmla="*/ 1098299 h 2408187"/>
              <a:gd name="connsiteX3" fmla="*/ 1354924 w 1354924"/>
              <a:gd name="connsiteY3" fmla="*/ 2315187 h 2408187"/>
              <a:gd name="connsiteX4" fmla="*/ 1224887 w 1354924"/>
              <a:gd name="connsiteY4" fmla="*/ 2408187 h 2408187"/>
              <a:gd name="connsiteX5" fmla="*/ 0 w 1354924"/>
              <a:gd name="connsiteY5" fmla="*/ 1183300 h 2408187"/>
              <a:gd name="connsiteX0" fmla="*/ 0 w 1354924"/>
              <a:gd name="connsiteY0" fmla="*/ 1183300 h 2408187"/>
              <a:gd name="connsiteX1" fmla="*/ 1228280 w 1354924"/>
              <a:gd name="connsiteY1" fmla="*/ 0 h 2408187"/>
              <a:gd name="connsiteX2" fmla="*/ 1278479 w 1354924"/>
              <a:gd name="connsiteY2" fmla="*/ 1104948 h 2408187"/>
              <a:gd name="connsiteX3" fmla="*/ 1354924 w 1354924"/>
              <a:gd name="connsiteY3" fmla="*/ 2315187 h 2408187"/>
              <a:gd name="connsiteX4" fmla="*/ 1224887 w 1354924"/>
              <a:gd name="connsiteY4" fmla="*/ 2408187 h 2408187"/>
              <a:gd name="connsiteX5" fmla="*/ 0 w 1354924"/>
              <a:gd name="connsiteY5" fmla="*/ 1183300 h 2408187"/>
              <a:gd name="connsiteX0" fmla="*/ 0 w 1333462"/>
              <a:gd name="connsiteY0" fmla="*/ 1183300 h 2408187"/>
              <a:gd name="connsiteX1" fmla="*/ 1228280 w 1333462"/>
              <a:gd name="connsiteY1" fmla="*/ 0 h 2408187"/>
              <a:gd name="connsiteX2" fmla="*/ 1278479 w 1333462"/>
              <a:gd name="connsiteY2" fmla="*/ 1104948 h 2408187"/>
              <a:gd name="connsiteX3" fmla="*/ 1333462 w 1333462"/>
              <a:gd name="connsiteY3" fmla="*/ 2290613 h 2408187"/>
              <a:gd name="connsiteX4" fmla="*/ 1224887 w 1333462"/>
              <a:gd name="connsiteY4" fmla="*/ 2408187 h 2408187"/>
              <a:gd name="connsiteX5" fmla="*/ 0 w 1333462"/>
              <a:gd name="connsiteY5" fmla="*/ 1183300 h 2408187"/>
              <a:gd name="connsiteX0" fmla="*/ 0 w 1333155"/>
              <a:gd name="connsiteY0" fmla="*/ 1183300 h 2408187"/>
              <a:gd name="connsiteX1" fmla="*/ 1228280 w 1333155"/>
              <a:gd name="connsiteY1" fmla="*/ 0 h 2408187"/>
              <a:gd name="connsiteX2" fmla="*/ 1278479 w 1333155"/>
              <a:gd name="connsiteY2" fmla="*/ 1104948 h 2408187"/>
              <a:gd name="connsiteX3" fmla="*/ 1333155 w 1333155"/>
              <a:gd name="connsiteY3" fmla="*/ 2284252 h 2408187"/>
              <a:gd name="connsiteX4" fmla="*/ 1224887 w 1333155"/>
              <a:gd name="connsiteY4" fmla="*/ 2408187 h 2408187"/>
              <a:gd name="connsiteX5" fmla="*/ 0 w 1333155"/>
              <a:gd name="connsiteY5" fmla="*/ 1183300 h 2408187"/>
              <a:gd name="connsiteX0" fmla="*/ 0 w 1326411"/>
              <a:gd name="connsiteY0" fmla="*/ 1183300 h 2408187"/>
              <a:gd name="connsiteX1" fmla="*/ 1228280 w 1326411"/>
              <a:gd name="connsiteY1" fmla="*/ 0 h 2408187"/>
              <a:gd name="connsiteX2" fmla="*/ 1278479 w 1326411"/>
              <a:gd name="connsiteY2" fmla="*/ 1104948 h 2408187"/>
              <a:gd name="connsiteX3" fmla="*/ 1326410 w 1326411"/>
              <a:gd name="connsiteY3" fmla="*/ 2284541 h 2408187"/>
              <a:gd name="connsiteX4" fmla="*/ 1224887 w 1326411"/>
              <a:gd name="connsiteY4" fmla="*/ 2408187 h 2408187"/>
              <a:gd name="connsiteX5" fmla="*/ 0 w 1326411"/>
              <a:gd name="connsiteY5" fmla="*/ 1183300 h 24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411" h="2408187">
                <a:moveTo>
                  <a:pt x="0" y="1183300"/>
                </a:moveTo>
                <a:lnTo>
                  <a:pt x="1228280" y="0"/>
                </a:lnTo>
                <a:lnTo>
                  <a:pt x="1278479" y="1104948"/>
                </a:lnTo>
                <a:cubicBezTo>
                  <a:pt x="1280827" y="1460569"/>
                  <a:pt x="1324062" y="1928920"/>
                  <a:pt x="1326410" y="2284541"/>
                </a:cubicBezTo>
                <a:lnTo>
                  <a:pt x="1224887" y="2408187"/>
                </a:lnTo>
                <a:lnTo>
                  <a:pt x="0" y="1183300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7FC43E2D-0680-4527-AF38-B54FBCD6C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853" y="679270"/>
            <a:ext cx="4057844" cy="904981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D399B3C-1460-436D-B50F-E6CC4A162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5852" y="-7951"/>
            <a:ext cx="4006126" cy="5550972"/>
          </a:xfrm>
          <a:custGeom>
            <a:avLst/>
            <a:gdLst>
              <a:gd name="connsiteX0" fmla="*/ 0 w 7544012"/>
              <a:gd name="connsiteY0" fmla="*/ 3579561 h 7159122"/>
              <a:gd name="connsiteX1" fmla="*/ 3772006 w 7544012"/>
              <a:gd name="connsiteY1" fmla="*/ 0 h 7159122"/>
              <a:gd name="connsiteX2" fmla="*/ 7544012 w 7544012"/>
              <a:gd name="connsiteY2" fmla="*/ 3579561 h 7159122"/>
              <a:gd name="connsiteX3" fmla="*/ 3772006 w 7544012"/>
              <a:gd name="connsiteY3" fmla="*/ 7159122 h 7159122"/>
              <a:gd name="connsiteX4" fmla="*/ 0 w 7544012"/>
              <a:gd name="connsiteY4" fmla="*/ 3579561 h 7159122"/>
              <a:gd name="connsiteX0" fmla="*/ 0 w 7544012"/>
              <a:gd name="connsiteY0" fmla="*/ 3579561 h 7159122"/>
              <a:gd name="connsiteX1" fmla="*/ 2084080 w 7544012"/>
              <a:gd name="connsiteY1" fmla="*/ 1608150 h 7159122"/>
              <a:gd name="connsiteX2" fmla="*/ 3772006 w 7544012"/>
              <a:gd name="connsiteY2" fmla="*/ 0 h 7159122"/>
              <a:gd name="connsiteX3" fmla="*/ 7544012 w 7544012"/>
              <a:gd name="connsiteY3" fmla="*/ 3579561 h 7159122"/>
              <a:gd name="connsiteX4" fmla="*/ 3772006 w 7544012"/>
              <a:gd name="connsiteY4" fmla="*/ 7159122 h 7159122"/>
              <a:gd name="connsiteX5" fmla="*/ 0 w 7544012"/>
              <a:gd name="connsiteY5" fmla="*/ 3579561 h 7159122"/>
              <a:gd name="connsiteX0" fmla="*/ 0 w 7544012"/>
              <a:gd name="connsiteY0" fmla="*/ 3579561 h 7159122"/>
              <a:gd name="connsiteX1" fmla="*/ 2084080 w 7544012"/>
              <a:gd name="connsiteY1" fmla="*/ 1608150 h 7159122"/>
              <a:gd name="connsiteX2" fmla="*/ 3772006 w 7544012"/>
              <a:gd name="connsiteY2" fmla="*/ 0 h 7159122"/>
              <a:gd name="connsiteX3" fmla="*/ 7544012 w 7544012"/>
              <a:gd name="connsiteY3" fmla="*/ 3579561 h 7159122"/>
              <a:gd name="connsiteX4" fmla="*/ 5328213 w 7544012"/>
              <a:gd name="connsiteY4" fmla="*/ 5687169 h 7159122"/>
              <a:gd name="connsiteX5" fmla="*/ 3772006 w 7544012"/>
              <a:gd name="connsiteY5" fmla="*/ 7159122 h 7159122"/>
              <a:gd name="connsiteX6" fmla="*/ 0 w 7544012"/>
              <a:gd name="connsiteY6" fmla="*/ 3579561 h 7159122"/>
              <a:gd name="connsiteX0" fmla="*/ 0 w 7544012"/>
              <a:gd name="connsiteY0" fmla="*/ 3579561 h 7159122"/>
              <a:gd name="connsiteX1" fmla="*/ 2084080 w 7544012"/>
              <a:gd name="connsiteY1" fmla="*/ 1608150 h 7159122"/>
              <a:gd name="connsiteX2" fmla="*/ 3772006 w 7544012"/>
              <a:gd name="connsiteY2" fmla="*/ 0 h 7159122"/>
              <a:gd name="connsiteX3" fmla="*/ 5415677 w 7544012"/>
              <a:gd name="connsiteY3" fmla="*/ 1568393 h 7159122"/>
              <a:gd name="connsiteX4" fmla="*/ 7544012 w 7544012"/>
              <a:gd name="connsiteY4" fmla="*/ 3579561 h 7159122"/>
              <a:gd name="connsiteX5" fmla="*/ 5328213 w 7544012"/>
              <a:gd name="connsiteY5" fmla="*/ 5687169 h 7159122"/>
              <a:gd name="connsiteX6" fmla="*/ 3772006 w 7544012"/>
              <a:gd name="connsiteY6" fmla="*/ 7159122 h 7159122"/>
              <a:gd name="connsiteX7" fmla="*/ 0 w 7544012"/>
              <a:gd name="connsiteY7" fmla="*/ 3579561 h 7159122"/>
              <a:gd name="connsiteX0" fmla="*/ 0 w 5415677"/>
              <a:gd name="connsiteY0" fmla="*/ 3579561 h 7159122"/>
              <a:gd name="connsiteX1" fmla="*/ 2084080 w 5415677"/>
              <a:gd name="connsiteY1" fmla="*/ 1608150 h 7159122"/>
              <a:gd name="connsiteX2" fmla="*/ 3772006 w 5415677"/>
              <a:gd name="connsiteY2" fmla="*/ 0 h 7159122"/>
              <a:gd name="connsiteX3" fmla="*/ 5415677 w 5415677"/>
              <a:gd name="connsiteY3" fmla="*/ 1568393 h 7159122"/>
              <a:gd name="connsiteX4" fmla="*/ 5373306 w 5415677"/>
              <a:gd name="connsiteY4" fmla="*/ 3555707 h 7159122"/>
              <a:gd name="connsiteX5" fmla="*/ 5328213 w 5415677"/>
              <a:gd name="connsiteY5" fmla="*/ 5687169 h 7159122"/>
              <a:gd name="connsiteX6" fmla="*/ 3772006 w 5415677"/>
              <a:gd name="connsiteY6" fmla="*/ 7159122 h 7159122"/>
              <a:gd name="connsiteX7" fmla="*/ 0 w 5415677"/>
              <a:gd name="connsiteY7" fmla="*/ 3579561 h 7159122"/>
              <a:gd name="connsiteX0" fmla="*/ 0 w 5373306"/>
              <a:gd name="connsiteY0" fmla="*/ 3579561 h 7159122"/>
              <a:gd name="connsiteX1" fmla="*/ 2084080 w 5373306"/>
              <a:gd name="connsiteY1" fmla="*/ 1608150 h 7159122"/>
              <a:gd name="connsiteX2" fmla="*/ 3772006 w 5373306"/>
              <a:gd name="connsiteY2" fmla="*/ 0 h 7159122"/>
              <a:gd name="connsiteX3" fmla="*/ 5352066 w 5373306"/>
              <a:gd name="connsiteY3" fmla="*/ 1616101 h 7159122"/>
              <a:gd name="connsiteX4" fmla="*/ 5373306 w 5373306"/>
              <a:gd name="connsiteY4" fmla="*/ 3555707 h 7159122"/>
              <a:gd name="connsiteX5" fmla="*/ 5328213 w 5373306"/>
              <a:gd name="connsiteY5" fmla="*/ 5687169 h 7159122"/>
              <a:gd name="connsiteX6" fmla="*/ 3772006 w 5373306"/>
              <a:gd name="connsiteY6" fmla="*/ 7159122 h 7159122"/>
              <a:gd name="connsiteX7" fmla="*/ 0 w 5373306"/>
              <a:gd name="connsiteY7" fmla="*/ 3579561 h 7159122"/>
              <a:gd name="connsiteX0" fmla="*/ 0 w 5373306"/>
              <a:gd name="connsiteY0" fmla="*/ 3579561 h 7159122"/>
              <a:gd name="connsiteX1" fmla="*/ 2084080 w 5373306"/>
              <a:gd name="connsiteY1" fmla="*/ 1608150 h 7159122"/>
              <a:gd name="connsiteX2" fmla="*/ 3772006 w 5373306"/>
              <a:gd name="connsiteY2" fmla="*/ 0 h 7159122"/>
              <a:gd name="connsiteX3" fmla="*/ 5288456 w 5373306"/>
              <a:gd name="connsiteY3" fmla="*/ 1639955 h 7159122"/>
              <a:gd name="connsiteX4" fmla="*/ 5373306 w 5373306"/>
              <a:gd name="connsiteY4" fmla="*/ 3555707 h 7159122"/>
              <a:gd name="connsiteX5" fmla="*/ 5328213 w 5373306"/>
              <a:gd name="connsiteY5" fmla="*/ 5687169 h 7159122"/>
              <a:gd name="connsiteX6" fmla="*/ 3772006 w 5373306"/>
              <a:gd name="connsiteY6" fmla="*/ 7159122 h 7159122"/>
              <a:gd name="connsiteX7" fmla="*/ 0 w 5373306"/>
              <a:gd name="connsiteY7" fmla="*/ 3579561 h 7159122"/>
              <a:gd name="connsiteX0" fmla="*/ 0 w 5373306"/>
              <a:gd name="connsiteY0" fmla="*/ 3579561 h 7159122"/>
              <a:gd name="connsiteX1" fmla="*/ 2084080 w 5373306"/>
              <a:gd name="connsiteY1" fmla="*/ 1608150 h 7159122"/>
              <a:gd name="connsiteX2" fmla="*/ 3772006 w 5373306"/>
              <a:gd name="connsiteY2" fmla="*/ 0 h 7159122"/>
              <a:gd name="connsiteX3" fmla="*/ 5328213 w 5373306"/>
              <a:gd name="connsiteY3" fmla="*/ 1647906 h 7159122"/>
              <a:gd name="connsiteX4" fmla="*/ 5373306 w 5373306"/>
              <a:gd name="connsiteY4" fmla="*/ 3555707 h 7159122"/>
              <a:gd name="connsiteX5" fmla="*/ 5328213 w 5373306"/>
              <a:gd name="connsiteY5" fmla="*/ 5687169 h 7159122"/>
              <a:gd name="connsiteX6" fmla="*/ 3772006 w 5373306"/>
              <a:gd name="connsiteY6" fmla="*/ 7159122 h 7159122"/>
              <a:gd name="connsiteX7" fmla="*/ 0 w 5373306"/>
              <a:gd name="connsiteY7" fmla="*/ 3579561 h 7159122"/>
              <a:gd name="connsiteX0" fmla="*/ 0 w 5341501"/>
              <a:gd name="connsiteY0" fmla="*/ 3579561 h 7159122"/>
              <a:gd name="connsiteX1" fmla="*/ 2084080 w 5341501"/>
              <a:gd name="connsiteY1" fmla="*/ 1608150 h 7159122"/>
              <a:gd name="connsiteX2" fmla="*/ 3772006 w 5341501"/>
              <a:gd name="connsiteY2" fmla="*/ 0 h 7159122"/>
              <a:gd name="connsiteX3" fmla="*/ 5328213 w 5341501"/>
              <a:gd name="connsiteY3" fmla="*/ 1647906 h 7159122"/>
              <a:gd name="connsiteX4" fmla="*/ 5341501 w 5341501"/>
              <a:gd name="connsiteY4" fmla="*/ 3587512 h 7159122"/>
              <a:gd name="connsiteX5" fmla="*/ 5328213 w 5341501"/>
              <a:gd name="connsiteY5" fmla="*/ 5687169 h 7159122"/>
              <a:gd name="connsiteX6" fmla="*/ 3772006 w 5341501"/>
              <a:gd name="connsiteY6" fmla="*/ 7159122 h 7159122"/>
              <a:gd name="connsiteX7" fmla="*/ 0 w 5341501"/>
              <a:gd name="connsiteY7" fmla="*/ 3579561 h 7159122"/>
              <a:gd name="connsiteX0" fmla="*/ 0 w 5341501"/>
              <a:gd name="connsiteY0" fmla="*/ 1981349 h 5560910"/>
              <a:gd name="connsiteX1" fmla="*/ 2084080 w 5341501"/>
              <a:gd name="connsiteY1" fmla="*/ 9938 h 5560910"/>
              <a:gd name="connsiteX2" fmla="*/ 3883324 w 5341501"/>
              <a:gd name="connsiteY2" fmla="*/ 0 h 5560910"/>
              <a:gd name="connsiteX3" fmla="*/ 5328213 w 5341501"/>
              <a:gd name="connsiteY3" fmla="*/ 49694 h 5560910"/>
              <a:gd name="connsiteX4" fmla="*/ 5341501 w 5341501"/>
              <a:gd name="connsiteY4" fmla="*/ 1989300 h 5560910"/>
              <a:gd name="connsiteX5" fmla="*/ 5328213 w 5341501"/>
              <a:gd name="connsiteY5" fmla="*/ 4088957 h 5560910"/>
              <a:gd name="connsiteX6" fmla="*/ 3772006 w 5341501"/>
              <a:gd name="connsiteY6" fmla="*/ 5560910 h 5560910"/>
              <a:gd name="connsiteX7" fmla="*/ 0 w 5341501"/>
              <a:gd name="connsiteY7" fmla="*/ 1981349 h 5560910"/>
              <a:gd name="connsiteX0" fmla="*/ 0 w 5341501"/>
              <a:gd name="connsiteY0" fmla="*/ 1981349 h 5560910"/>
              <a:gd name="connsiteX1" fmla="*/ 2084080 w 5341501"/>
              <a:gd name="connsiteY1" fmla="*/ 9938 h 5560910"/>
              <a:gd name="connsiteX2" fmla="*/ 3883324 w 5341501"/>
              <a:gd name="connsiteY2" fmla="*/ 0 h 5560910"/>
              <a:gd name="connsiteX3" fmla="*/ 5336165 w 5341501"/>
              <a:gd name="connsiteY3" fmla="*/ 17889 h 5560910"/>
              <a:gd name="connsiteX4" fmla="*/ 5341501 w 5341501"/>
              <a:gd name="connsiteY4" fmla="*/ 1989300 h 5560910"/>
              <a:gd name="connsiteX5" fmla="*/ 5328213 w 5341501"/>
              <a:gd name="connsiteY5" fmla="*/ 4088957 h 5560910"/>
              <a:gd name="connsiteX6" fmla="*/ 3772006 w 5341501"/>
              <a:gd name="connsiteY6" fmla="*/ 5560910 h 5560910"/>
              <a:gd name="connsiteX7" fmla="*/ 0 w 5341501"/>
              <a:gd name="connsiteY7" fmla="*/ 1981349 h 5560910"/>
              <a:gd name="connsiteX0" fmla="*/ 0 w 5341501"/>
              <a:gd name="connsiteY0" fmla="*/ 1971411 h 5550972"/>
              <a:gd name="connsiteX1" fmla="*/ 2084080 w 5341501"/>
              <a:gd name="connsiteY1" fmla="*/ 0 h 5550972"/>
              <a:gd name="connsiteX2" fmla="*/ 3891275 w 5341501"/>
              <a:gd name="connsiteY2" fmla="*/ 5964 h 5550972"/>
              <a:gd name="connsiteX3" fmla="*/ 5336165 w 5341501"/>
              <a:gd name="connsiteY3" fmla="*/ 7951 h 5550972"/>
              <a:gd name="connsiteX4" fmla="*/ 5341501 w 5341501"/>
              <a:gd name="connsiteY4" fmla="*/ 1979362 h 5550972"/>
              <a:gd name="connsiteX5" fmla="*/ 5328213 w 5341501"/>
              <a:gd name="connsiteY5" fmla="*/ 4079019 h 5550972"/>
              <a:gd name="connsiteX6" fmla="*/ 3772006 w 5341501"/>
              <a:gd name="connsiteY6" fmla="*/ 5550972 h 5550972"/>
              <a:gd name="connsiteX7" fmla="*/ 0 w 5341501"/>
              <a:gd name="connsiteY7" fmla="*/ 1971411 h 555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1501" h="5550972">
                <a:moveTo>
                  <a:pt x="0" y="1971411"/>
                </a:moveTo>
                <a:lnTo>
                  <a:pt x="2084080" y="0"/>
                </a:lnTo>
                <a:lnTo>
                  <a:pt x="3891275" y="5964"/>
                </a:lnTo>
                <a:lnTo>
                  <a:pt x="5336165" y="7951"/>
                </a:lnTo>
                <a:cubicBezTo>
                  <a:pt x="5340594" y="654486"/>
                  <a:pt x="5337072" y="1332827"/>
                  <a:pt x="5341501" y="1979362"/>
                </a:cubicBezTo>
                <a:cubicBezTo>
                  <a:pt x="5337072" y="2679248"/>
                  <a:pt x="5332642" y="3379133"/>
                  <a:pt x="5328213" y="4079019"/>
                </a:cubicBezTo>
                <a:lnTo>
                  <a:pt x="3772006" y="5550972"/>
                </a:lnTo>
                <a:lnTo>
                  <a:pt x="0" y="1971411"/>
                </a:lnTo>
                <a:close/>
              </a:path>
            </a:pathLst>
          </a:custGeom>
          <a:pattFill prst="pct5">
            <a:fgClr>
              <a:srgbClr val="2BB8C2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7037DA0D-662E-4EE4-A808-512C393A4A9F}"/>
              </a:ext>
            </a:extLst>
          </p:cNvPr>
          <p:cNvSpPr/>
          <p:nvPr userDrawn="1"/>
        </p:nvSpPr>
        <p:spPr>
          <a:xfrm>
            <a:off x="6773186" y="4910671"/>
            <a:ext cx="1176681" cy="1568908"/>
          </a:xfrm>
          <a:prstGeom prst="diamond">
            <a:avLst/>
          </a:prstGeom>
          <a:gradFill flip="none" rotWithShape="1">
            <a:gsLst>
              <a:gs pos="0">
                <a:srgbClr val="EE693C">
                  <a:shade val="30000"/>
                  <a:satMod val="115000"/>
                </a:srgbClr>
              </a:gs>
              <a:gs pos="50000">
                <a:srgbClr val="EE693C">
                  <a:shade val="67500"/>
                  <a:satMod val="115000"/>
                </a:srgbClr>
              </a:gs>
              <a:gs pos="100000">
                <a:srgbClr val="EE693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>
            <a:extLst>
              <a:ext uri="{FF2B5EF4-FFF2-40B4-BE49-F238E27FC236}">
                <a16:creationId xmlns="" xmlns:a16="http://schemas.microsoft.com/office/drawing/2014/main" id="{3B6D5DE6-57D7-42F1-88A1-71732F25A108}"/>
              </a:ext>
            </a:extLst>
          </p:cNvPr>
          <p:cNvSpPr/>
          <p:nvPr userDrawn="1"/>
        </p:nvSpPr>
        <p:spPr>
          <a:xfrm>
            <a:off x="4608110" y="513805"/>
            <a:ext cx="1034804" cy="1360689"/>
          </a:xfrm>
          <a:custGeom>
            <a:avLst/>
            <a:gdLst>
              <a:gd name="connsiteX0" fmla="*/ 0 w 1379739"/>
              <a:gd name="connsiteY0" fmla="*/ 689870 h 1379739"/>
              <a:gd name="connsiteX1" fmla="*/ 689870 w 1379739"/>
              <a:gd name="connsiteY1" fmla="*/ 0 h 1379739"/>
              <a:gd name="connsiteX2" fmla="*/ 1379739 w 1379739"/>
              <a:gd name="connsiteY2" fmla="*/ 689870 h 1379739"/>
              <a:gd name="connsiteX3" fmla="*/ 689870 w 1379739"/>
              <a:gd name="connsiteY3" fmla="*/ 1379739 h 1379739"/>
              <a:gd name="connsiteX4" fmla="*/ 0 w 1379739"/>
              <a:gd name="connsiteY4" fmla="*/ 689870 h 1379739"/>
              <a:gd name="connsiteX0" fmla="*/ 0 w 1379739"/>
              <a:gd name="connsiteY0" fmla="*/ 689870 h 1360689"/>
              <a:gd name="connsiteX1" fmla="*/ 689870 w 1379739"/>
              <a:gd name="connsiteY1" fmla="*/ 0 h 1360689"/>
              <a:gd name="connsiteX2" fmla="*/ 1379739 w 1379739"/>
              <a:gd name="connsiteY2" fmla="*/ 689870 h 1360689"/>
              <a:gd name="connsiteX3" fmla="*/ 680345 w 1379739"/>
              <a:gd name="connsiteY3" fmla="*/ 1360689 h 1360689"/>
              <a:gd name="connsiteX4" fmla="*/ 0 w 1379739"/>
              <a:gd name="connsiteY4" fmla="*/ 689870 h 136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739" h="1360689">
                <a:moveTo>
                  <a:pt x="0" y="689870"/>
                </a:moveTo>
                <a:lnTo>
                  <a:pt x="689870" y="0"/>
                </a:lnTo>
                <a:lnTo>
                  <a:pt x="1379739" y="689870"/>
                </a:lnTo>
                <a:lnTo>
                  <a:pt x="680345" y="1360689"/>
                </a:lnTo>
                <a:lnTo>
                  <a:pt x="0" y="689870"/>
                </a:lnTo>
                <a:close/>
              </a:path>
            </a:pathLst>
          </a:cu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="" xmlns:a16="http://schemas.microsoft.com/office/drawing/2014/main" id="{3303F859-7A46-4AE9-8EDE-393808728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877" y="1681958"/>
            <a:ext cx="6697447" cy="4268531"/>
          </a:xfrm>
          <a:custGeom>
            <a:avLst/>
            <a:gdLst>
              <a:gd name="connsiteX0" fmla="*/ 0 w 9324975"/>
              <a:gd name="connsiteY0" fmla="*/ 0 h 3697520"/>
              <a:gd name="connsiteX1" fmla="*/ 8708709 w 9324975"/>
              <a:gd name="connsiteY1" fmla="*/ 0 h 3697520"/>
              <a:gd name="connsiteX2" fmla="*/ 9324975 w 9324975"/>
              <a:gd name="connsiteY2" fmla="*/ 616266 h 3697520"/>
              <a:gd name="connsiteX3" fmla="*/ 9324975 w 9324975"/>
              <a:gd name="connsiteY3" fmla="*/ 3697520 h 3697520"/>
              <a:gd name="connsiteX4" fmla="*/ 0 w 9324975"/>
              <a:gd name="connsiteY4" fmla="*/ 3697520 h 3697520"/>
              <a:gd name="connsiteX5" fmla="*/ 0 w 9324975"/>
              <a:gd name="connsiteY5" fmla="*/ 0 h 3697520"/>
              <a:gd name="connsiteX0" fmla="*/ 0 w 9324975"/>
              <a:gd name="connsiteY0" fmla="*/ 0 h 3697520"/>
              <a:gd name="connsiteX1" fmla="*/ 5893947 w 9324975"/>
              <a:gd name="connsiteY1" fmla="*/ 0 h 3697520"/>
              <a:gd name="connsiteX2" fmla="*/ 9324975 w 9324975"/>
              <a:gd name="connsiteY2" fmla="*/ 616266 h 3697520"/>
              <a:gd name="connsiteX3" fmla="*/ 9324975 w 9324975"/>
              <a:gd name="connsiteY3" fmla="*/ 3697520 h 3697520"/>
              <a:gd name="connsiteX4" fmla="*/ 0 w 9324975"/>
              <a:gd name="connsiteY4" fmla="*/ 3697520 h 3697520"/>
              <a:gd name="connsiteX5" fmla="*/ 0 w 9324975"/>
              <a:gd name="connsiteY5" fmla="*/ 0 h 3697520"/>
              <a:gd name="connsiteX0" fmla="*/ 0 w 9332927"/>
              <a:gd name="connsiteY0" fmla="*/ 0 h 3697520"/>
              <a:gd name="connsiteX1" fmla="*/ 5893947 w 9332927"/>
              <a:gd name="connsiteY1" fmla="*/ 0 h 3697520"/>
              <a:gd name="connsiteX2" fmla="*/ 9332927 w 9332927"/>
              <a:gd name="connsiteY2" fmla="*/ 3200440 h 3697520"/>
              <a:gd name="connsiteX3" fmla="*/ 9324975 w 9332927"/>
              <a:gd name="connsiteY3" fmla="*/ 3697520 h 3697520"/>
              <a:gd name="connsiteX4" fmla="*/ 0 w 9332927"/>
              <a:gd name="connsiteY4" fmla="*/ 3697520 h 3697520"/>
              <a:gd name="connsiteX5" fmla="*/ 0 w 9332927"/>
              <a:gd name="connsiteY5" fmla="*/ 0 h 3697520"/>
              <a:gd name="connsiteX0" fmla="*/ 0 w 9332927"/>
              <a:gd name="connsiteY0" fmla="*/ 7952 h 3705472"/>
              <a:gd name="connsiteX1" fmla="*/ 5758775 w 9332927"/>
              <a:gd name="connsiteY1" fmla="*/ 0 h 3705472"/>
              <a:gd name="connsiteX2" fmla="*/ 9332927 w 9332927"/>
              <a:gd name="connsiteY2" fmla="*/ 3208392 h 3705472"/>
              <a:gd name="connsiteX3" fmla="*/ 9324975 w 9332927"/>
              <a:gd name="connsiteY3" fmla="*/ 3705472 h 3705472"/>
              <a:gd name="connsiteX4" fmla="*/ 0 w 9332927"/>
              <a:gd name="connsiteY4" fmla="*/ 3705472 h 3705472"/>
              <a:gd name="connsiteX5" fmla="*/ 0 w 9332927"/>
              <a:gd name="connsiteY5" fmla="*/ 7952 h 3705472"/>
              <a:gd name="connsiteX0" fmla="*/ 0 w 9324975"/>
              <a:gd name="connsiteY0" fmla="*/ 7952 h 3705472"/>
              <a:gd name="connsiteX1" fmla="*/ 5758775 w 9324975"/>
              <a:gd name="connsiteY1" fmla="*/ 0 h 3705472"/>
              <a:gd name="connsiteX2" fmla="*/ 9324975 w 9324975"/>
              <a:gd name="connsiteY2" fmla="*/ 3367418 h 3705472"/>
              <a:gd name="connsiteX3" fmla="*/ 9324975 w 9324975"/>
              <a:gd name="connsiteY3" fmla="*/ 3705472 h 3705472"/>
              <a:gd name="connsiteX4" fmla="*/ 0 w 9324975"/>
              <a:gd name="connsiteY4" fmla="*/ 3705472 h 3705472"/>
              <a:gd name="connsiteX5" fmla="*/ 0 w 9324975"/>
              <a:gd name="connsiteY5" fmla="*/ 7952 h 3705472"/>
              <a:gd name="connsiteX0" fmla="*/ 0 w 9324975"/>
              <a:gd name="connsiteY0" fmla="*/ 7952 h 3713423"/>
              <a:gd name="connsiteX1" fmla="*/ 5758775 w 9324975"/>
              <a:gd name="connsiteY1" fmla="*/ 0 h 3713423"/>
              <a:gd name="connsiteX2" fmla="*/ 9324975 w 9324975"/>
              <a:gd name="connsiteY2" fmla="*/ 3367418 h 3713423"/>
              <a:gd name="connsiteX3" fmla="*/ 9046679 w 9324975"/>
              <a:gd name="connsiteY3" fmla="*/ 3713423 h 3713423"/>
              <a:gd name="connsiteX4" fmla="*/ 0 w 9324975"/>
              <a:gd name="connsiteY4" fmla="*/ 3705472 h 3713423"/>
              <a:gd name="connsiteX5" fmla="*/ 0 w 9324975"/>
              <a:gd name="connsiteY5" fmla="*/ 7952 h 3713423"/>
              <a:gd name="connsiteX0" fmla="*/ 0 w 9324975"/>
              <a:gd name="connsiteY0" fmla="*/ 0 h 3705471"/>
              <a:gd name="connsiteX1" fmla="*/ 5626428 w 9324975"/>
              <a:gd name="connsiteY1" fmla="*/ 747 h 3705471"/>
              <a:gd name="connsiteX2" fmla="*/ 9324975 w 9324975"/>
              <a:gd name="connsiteY2" fmla="*/ 3359466 h 3705471"/>
              <a:gd name="connsiteX3" fmla="*/ 9046679 w 9324975"/>
              <a:gd name="connsiteY3" fmla="*/ 3705471 h 3705471"/>
              <a:gd name="connsiteX4" fmla="*/ 0 w 9324975"/>
              <a:gd name="connsiteY4" fmla="*/ 3697520 h 3705471"/>
              <a:gd name="connsiteX5" fmla="*/ 0 w 9324975"/>
              <a:gd name="connsiteY5" fmla="*/ 0 h 3705471"/>
              <a:gd name="connsiteX0" fmla="*/ 0 w 9168565"/>
              <a:gd name="connsiteY0" fmla="*/ 0 h 3705471"/>
              <a:gd name="connsiteX1" fmla="*/ 5626428 w 9168565"/>
              <a:gd name="connsiteY1" fmla="*/ 747 h 3705471"/>
              <a:gd name="connsiteX2" fmla="*/ 9168565 w 9168565"/>
              <a:gd name="connsiteY2" fmla="*/ 2654851 h 3705471"/>
              <a:gd name="connsiteX3" fmla="*/ 9046679 w 9168565"/>
              <a:gd name="connsiteY3" fmla="*/ 3705471 h 3705471"/>
              <a:gd name="connsiteX4" fmla="*/ 0 w 9168565"/>
              <a:gd name="connsiteY4" fmla="*/ 3697520 h 3705471"/>
              <a:gd name="connsiteX5" fmla="*/ 0 w 9168565"/>
              <a:gd name="connsiteY5" fmla="*/ 0 h 3705471"/>
              <a:gd name="connsiteX0" fmla="*/ 0 w 9168565"/>
              <a:gd name="connsiteY0" fmla="*/ 0 h 3705471"/>
              <a:gd name="connsiteX1" fmla="*/ 5626428 w 9168565"/>
              <a:gd name="connsiteY1" fmla="*/ 747 h 3705471"/>
              <a:gd name="connsiteX2" fmla="*/ 9168565 w 9168565"/>
              <a:gd name="connsiteY2" fmla="*/ 2654851 h 3705471"/>
              <a:gd name="connsiteX3" fmla="*/ 9117430 w 9168565"/>
              <a:gd name="connsiteY3" fmla="*/ 3108165 h 3705471"/>
              <a:gd name="connsiteX4" fmla="*/ 9046679 w 9168565"/>
              <a:gd name="connsiteY4" fmla="*/ 3705471 h 3705471"/>
              <a:gd name="connsiteX5" fmla="*/ 0 w 9168565"/>
              <a:gd name="connsiteY5" fmla="*/ 3697520 h 3705471"/>
              <a:gd name="connsiteX6" fmla="*/ 0 w 9168565"/>
              <a:gd name="connsiteY6" fmla="*/ 0 h 3705471"/>
              <a:gd name="connsiteX0" fmla="*/ 0 w 9168565"/>
              <a:gd name="connsiteY0" fmla="*/ 0 h 3705471"/>
              <a:gd name="connsiteX1" fmla="*/ 5626428 w 9168565"/>
              <a:gd name="connsiteY1" fmla="*/ 747 h 3705471"/>
              <a:gd name="connsiteX2" fmla="*/ 9168565 w 9168565"/>
              <a:gd name="connsiteY2" fmla="*/ 2654851 h 3705471"/>
              <a:gd name="connsiteX3" fmla="*/ 8636167 w 9168565"/>
              <a:gd name="connsiteY3" fmla="*/ 3055971 h 3705471"/>
              <a:gd name="connsiteX4" fmla="*/ 9046679 w 9168565"/>
              <a:gd name="connsiteY4" fmla="*/ 3705471 h 3705471"/>
              <a:gd name="connsiteX5" fmla="*/ 0 w 9168565"/>
              <a:gd name="connsiteY5" fmla="*/ 3697520 h 3705471"/>
              <a:gd name="connsiteX6" fmla="*/ 0 w 9168565"/>
              <a:gd name="connsiteY6" fmla="*/ 0 h 3705471"/>
              <a:gd name="connsiteX0" fmla="*/ 0 w 9263248"/>
              <a:gd name="connsiteY0" fmla="*/ 0 h 3697520"/>
              <a:gd name="connsiteX1" fmla="*/ 5626428 w 9263248"/>
              <a:gd name="connsiteY1" fmla="*/ 747 h 3697520"/>
              <a:gd name="connsiteX2" fmla="*/ 9168565 w 9263248"/>
              <a:gd name="connsiteY2" fmla="*/ 2654851 h 3697520"/>
              <a:gd name="connsiteX3" fmla="*/ 8636167 w 9263248"/>
              <a:gd name="connsiteY3" fmla="*/ 3055971 h 3697520"/>
              <a:gd name="connsiteX4" fmla="*/ 9263248 w 9263248"/>
              <a:gd name="connsiteY4" fmla="*/ 3557589 h 3697520"/>
              <a:gd name="connsiteX5" fmla="*/ 0 w 9263248"/>
              <a:gd name="connsiteY5" fmla="*/ 3697520 h 3697520"/>
              <a:gd name="connsiteX6" fmla="*/ 0 w 9263248"/>
              <a:gd name="connsiteY6" fmla="*/ 0 h 3697520"/>
              <a:gd name="connsiteX0" fmla="*/ 0 w 9263248"/>
              <a:gd name="connsiteY0" fmla="*/ 0 h 3584434"/>
              <a:gd name="connsiteX1" fmla="*/ 5626428 w 9263248"/>
              <a:gd name="connsiteY1" fmla="*/ 747 h 3584434"/>
              <a:gd name="connsiteX2" fmla="*/ 9168565 w 9263248"/>
              <a:gd name="connsiteY2" fmla="*/ 2654851 h 3584434"/>
              <a:gd name="connsiteX3" fmla="*/ 8636167 w 9263248"/>
              <a:gd name="connsiteY3" fmla="*/ 3055971 h 3584434"/>
              <a:gd name="connsiteX4" fmla="*/ 9263248 w 9263248"/>
              <a:gd name="connsiteY4" fmla="*/ 3557589 h 3584434"/>
              <a:gd name="connsiteX5" fmla="*/ 24063 w 9263248"/>
              <a:gd name="connsiteY5" fmla="*/ 3584434 h 3584434"/>
              <a:gd name="connsiteX6" fmla="*/ 0 w 9263248"/>
              <a:gd name="connsiteY6" fmla="*/ 0 h 3584434"/>
              <a:gd name="connsiteX0" fmla="*/ 0 w 9263248"/>
              <a:gd name="connsiteY0" fmla="*/ 0 h 3567036"/>
              <a:gd name="connsiteX1" fmla="*/ 5626428 w 9263248"/>
              <a:gd name="connsiteY1" fmla="*/ 747 h 3567036"/>
              <a:gd name="connsiteX2" fmla="*/ 9168565 w 9263248"/>
              <a:gd name="connsiteY2" fmla="*/ 2654851 h 3567036"/>
              <a:gd name="connsiteX3" fmla="*/ 8636167 w 9263248"/>
              <a:gd name="connsiteY3" fmla="*/ 3055971 h 3567036"/>
              <a:gd name="connsiteX4" fmla="*/ 9263248 w 9263248"/>
              <a:gd name="connsiteY4" fmla="*/ 3557589 h 3567036"/>
              <a:gd name="connsiteX5" fmla="*/ 12031 w 9263248"/>
              <a:gd name="connsiteY5" fmla="*/ 3567036 h 3567036"/>
              <a:gd name="connsiteX6" fmla="*/ 0 w 9263248"/>
              <a:gd name="connsiteY6" fmla="*/ 0 h 3567036"/>
              <a:gd name="connsiteX0" fmla="*/ 1157 w 9264405"/>
              <a:gd name="connsiteY0" fmla="*/ 0 h 3557589"/>
              <a:gd name="connsiteX1" fmla="*/ 5627585 w 9264405"/>
              <a:gd name="connsiteY1" fmla="*/ 747 h 3557589"/>
              <a:gd name="connsiteX2" fmla="*/ 9169722 w 9264405"/>
              <a:gd name="connsiteY2" fmla="*/ 2654851 h 3557589"/>
              <a:gd name="connsiteX3" fmla="*/ 8637324 w 9264405"/>
              <a:gd name="connsiteY3" fmla="*/ 3055971 h 3557589"/>
              <a:gd name="connsiteX4" fmla="*/ 9264405 w 9264405"/>
              <a:gd name="connsiteY4" fmla="*/ 3557589 h 3557589"/>
              <a:gd name="connsiteX5" fmla="*/ 1157 w 9264405"/>
              <a:gd name="connsiteY5" fmla="*/ 3540939 h 3557589"/>
              <a:gd name="connsiteX6" fmla="*/ 1157 w 9264405"/>
              <a:gd name="connsiteY6" fmla="*/ 0 h 3557589"/>
              <a:gd name="connsiteX0" fmla="*/ 1157 w 9264405"/>
              <a:gd name="connsiteY0" fmla="*/ 0 h 3567037"/>
              <a:gd name="connsiteX1" fmla="*/ 5627585 w 9264405"/>
              <a:gd name="connsiteY1" fmla="*/ 747 h 3567037"/>
              <a:gd name="connsiteX2" fmla="*/ 9169722 w 9264405"/>
              <a:gd name="connsiteY2" fmla="*/ 2654851 h 3567037"/>
              <a:gd name="connsiteX3" fmla="*/ 8637324 w 9264405"/>
              <a:gd name="connsiteY3" fmla="*/ 3055971 h 3567037"/>
              <a:gd name="connsiteX4" fmla="*/ 9264405 w 9264405"/>
              <a:gd name="connsiteY4" fmla="*/ 3557589 h 3567037"/>
              <a:gd name="connsiteX5" fmla="*/ 1157 w 9264405"/>
              <a:gd name="connsiteY5" fmla="*/ 3567037 h 3567037"/>
              <a:gd name="connsiteX6" fmla="*/ 1157 w 9264405"/>
              <a:gd name="connsiteY6" fmla="*/ 0 h 3567037"/>
              <a:gd name="connsiteX0" fmla="*/ 1157 w 9264405"/>
              <a:gd name="connsiteY0" fmla="*/ 0 h 3567037"/>
              <a:gd name="connsiteX1" fmla="*/ 5627585 w 9264405"/>
              <a:gd name="connsiteY1" fmla="*/ 747 h 3567037"/>
              <a:gd name="connsiteX2" fmla="*/ 9169722 w 9264405"/>
              <a:gd name="connsiteY2" fmla="*/ 2654851 h 3567037"/>
              <a:gd name="connsiteX3" fmla="*/ 8637324 w 9264405"/>
              <a:gd name="connsiteY3" fmla="*/ 3055971 h 3567037"/>
              <a:gd name="connsiteX4" fmla="*/ 9264405 w 9264405"/>
              <a:gd name="connsiteY4" fmla="*/ 3557589 h 3567037"/>
              <a:gd name="connsiteX5" fmla="*/ 1622914 w 9264405"/>
              <a:gd name="connsiteY5" fmla="*/ 3560512 h 3567037"/>
              <a:gd name="connsiteX6" fmla="*/ 1157 w 9264405"/>
              <a:gd name="connsiteY6" fmla="*/ 3567037 h 3567037"/>
              <a:gd name="connsiteX7" fmla="*/ 1157 w 9264405"/>
              <a:gd name="connsiteY7" fmla="*/ 0 h 3567037"/>
              <a:gd name="connsiteX0" fmla="*/ 0 w 9263248"/>
              <a:gd name="connsiteY0" fmla="*/ 0 h 3560512"/>
              <a:gd name="connsiteX1" fmla="*/ 5626428 w 9263248"/>
              <a:gd name="connsiteY1" fmla="*/ 747 h 3560512"/>
              <a:gd name="connsiteX2" fmla="*/ 9168565 w 9263248"/>
              <a:gd name="connsiteY2" fmla="*/ 2654851 h 3560512"/>
              <a:gd name="connsiteX3" fmla="*/ 8636167 w 9263248"/>
              <a:gd name="connsiteY3" fmla="*/ 3055971 h 3560512"/>
              <a:gd name="connsiteX4" fmla="*/ 9263248 w 9263248"/>
              <a:gd name="connsiteY4" fmla="*/ 3557589 h 3560512"/>
              <a:gd name="connsiteX5" fmla="*/ 1621757 w 9263248"/>
              <a:gd name="connsiteY5" fmla="*/ 3560512 h 3560512"/>
              <a:gd name="connsiteX6" fmla="*/ 12032 w 9263248"/>
              <a:gd name="connsiteY6" fmla="*/ 2923315 h 3560512"/>
              <a:gd name="connsiteX7" fmla="*/ 0 w 9263248"/>
              <a:gd name="connsiteY7" fmla="*/ 0 h 3560512"/>
              <a:gd name="connsiteX0" fmla="*/ 0 w 9263248"/>
              <a:gd name="connsiteY0" fmla="*/ 0 h 3560512"/>
              <a:gd name="connsiteX1" fmla="*/ 5626428 w 9263248"/>
              <a:gd name="connsiteY1" fmla="*/ 747 h 3560512"/>
              <a:gd name="connsiteX2" fmla="*/ 9168565 w 9263248"/>
              <a:gd name="connsiteY2" fmla="*/ 2654851 h 3560512"/>
              <a:gd name="connsiteX3" fmla="*/ 8636167 w 9263248"/>
              <a:gd name="connsiteY3" fmla="*/ 3055971 h 3560512"/>
              <a:gd name="connsiteX4" fmla="*/ 9263248 w 9263248"/>
              <a:gd name="connsiteY4" fmla="*/ 3557589 h 3560512"/>
              <a:gd name="connsiteX5" fmla="*/ 1621757 w 9263248"/>
              <a:gd name="connsiteY5" fmla="*/ 3560512 h 3560512"/>
              <a:gd name="connsiteX6" fmla="*/ 803608 w 9263248"/>
              <a:gd name="connsiteY6" fmla="*/ 3229952 h 3560512"/>
              <a:gd name="connsiteX7" fmla="*/ 12032 w 9263248"/>
              <a:gd name="connsiteY7" fmla="*/ 2923315 h 3560512"/>
              <a:gd name="connsiteX8" fmla="*/ 0 w 9263248"/>
              <a:gd name="connsiteY8" fmla="*/ 0 h 3560512"/>
              <a:gd name="connsiteX0" fmla="*/ 0 w 9263248"/>
              <a:gd name="connsiteY0" fmla="*/ 0 h 3560512"/>
              <a:gd name="connsiteX1" fmla="*/ 5626428 w 9263248"/>
              <a:gd name="connsiteY1" fmla="*/ 747 h 3560512"/>
              <a:gd name="connsiteX2" fmla="*/ 9168565 w 9263248"/>
              <a:gd name="connsiteY2" fmla="*/ 2654851 h 3560512"/>
              <a:gd name="connsiteX3" fmla="*/ 8636167 w 9263248"/>
              <a:gd name="connsiteY3" fmla="*/ 3055971 h 3560512"/>
              <a:gd name="connsiteX4" fmla="*/ 9263248 w 9263248"/>
              <a:gd name="connsiteY4" fmla="*/ 3557589 h 3560512"/>
              <a:gd name="connsiteX5" fmla="*/ 1621757 w 9263248"/>
              <a:gd name="connsiteY5" fmla="*/ 3560512 h 3560512"/>
              <a:gd name="connsiteX6" fmla="*/ 1489408 w 9263248"/>
              <a:gd name="connsiteY6" fmla="*/ 2916790 h 3560512"/>
              <a:gd name="connsiteX7" fmla="*/ 12032 w 9263248"/>
              <a:gd name="connsiteY7" fmla="*/ 2923315 h 3560512"/>
              <a:gd name="connsiteX8" fmla="*/ 0 w 9263248"/>
              <a:gd name="connsiteY8" fmla="*/ 0 h 3560512"/>
              <a:gd name="connsiteX0" fmla="*/ 0 w 9263248"/>
              <a:gd name="connsiteY0" fmla="*/ 0 h 3560512"/>
              <a:gd name="connsiteX1" fmla="*/ 5626428 w 9263248"/>
              <a:gd name="connsiteY1" fmla="*/ 747 h 3560512"/>
              <a:gd name="connsiteX2" fmla="*/ 9168565 w 9263248"/>
              <a:gd name="connsiteY2" fmla="*/ 2654851 h 3560512"/>
              <a:gd name="connsiteX3" fmla="*/ 8636167 w 9263248"/>
              <a:gd name="connsiteY3" fmla="*/ 3055971 h 3560512"/>
              <a:gd name="connsiteX4" fmla="*/ 9263248 w 9263248"/>
              <a:gd name="connsiteY4" fmla="*/ 3557589 h 3560512"/>
              <a:gd name="connsiteX5" fmla="*/ 1501441 w 9263248"/>
              <a:gd name="connsiteY5" fmla="*/ 3560512 h 3560512"/>
              <a:gd name="connsiteX6" fmla="*/ 1489408 w 9263248"/>
              <a:gd name="connsiteY6" fmla="*/ 2916790 h 3560512"/>
              <a:gd name="connsiteX7" fmla="*/ 12032 w 9263248"/>
              <a:gd name="connsiteY7" fmla="*/ 2923315 h 3560512"/>
              <a:gd name="connsiteX8" fmla="*/ 0 w 9263248"/>
              <a:gd name="connsiteY8" fmla="*/ 0 h 3560512"/>
              <a:gd name="connsiteX0" fmla="*/ 0 w 9304972"/>
              <a:gd name="connsiteY0" fmla="*/ 0 h 3560512"/>
              <a:gd name="connsiteX1" fmla="*/ 5626428 w 9304972"/>
              <a:gd name="connsiteY1" fmla="*/ 747 h 3560512"/>
              <a:gd name="connsiteX2" fmla="*/ 9304972 w 9304972"/>
              <a:gd name="connsiteY2" fmla="*/ 2611356 h 3560512"/>
              <a:gd name="connsiteX3" fmla="*/ 8636167 w 9304972"/>
              <a:gd name="connsiteY3" fmla="*/ 3055971 h 3560512"/>
              <a:gd name="connsiteX4" fmla="*/ 9263248 w 9304972"/>
              <a:gd name="connsiteY4" fmla="*/ 3557589 h 3560512"/>
              <a:gd name="connsiteX5" fmla="*/ 1501441 w 9304972"/>
              <a:gd name="connsiteY5" fmla="*/ 3560512 h 3560512"/>
              <a:gd name="connsiteX6" fmla="*/ 1489408 w 9304972"/>
              <a:gd name="connsiteY6" fmla="*/ 2916790 h 3560512"/>
              <a:gd name="connsiteX7" fmla="*/ 12032 w 9304972"/>
              <a:gd name="connsiteY7" fmla="*/ 2923315 h 3560512"/>
              <a:gd name="connsiteX8" fmla="*/ 0 w 9304972"/>
              <a:gd name="connsiteY8" fmla="*/ 0 h 3560512"/>
              <a:gd name="connsiteX0" fmla="*/ 0 w 9379376"/>
              <a:gd name="connsiteY0" fmla="*/ 0 h 3560512"/>
              <a:gd name="connsiteX1" fmla="*/ 5626428 w 9379376"/>
              <a:gd name="connsiteY1" fmla="*/ 747 h 3560512"/>
              <a:gd name="connsiteX2" fmla="*/ 9379376 w 9379376"/>
              <a:gd name="connsiteY2" fmla="*/ 2585260 h 3560512"/>
              <a:gd name="connsiteX3" fmla="*/ 8636167 w 9379376"/>
              <a:gd name="connsiteY3" fmla="*/ 3055971 h 3560512"/>
              <a:gd name="connsiteX4" fmla="*/ 9263248 w 9379376"/>
              <a:gd name="connsiteY4" fmla="*/ 3557589 h 3560512"/>
              <a:gd name="connsiteX5" fmla="*/ 1501441 w 9379376"/>
              <a:gd name="connsiteY5" fmla="*/ 3560512 h 3560512"/>
              <a:gd name="connsiteX6" fmla="*/ 1489408 w 9379376"/>
              <a:gd name="connsiteY6" fmla="*/ 2916790 h 3560512"/>
              <a:gd name="connsiteX7" fmla="*/ 12032 w 9379376"/>
              <a:gd name="connsiteY7" fmla="*/ 2923315 h 3560512"/>
              <a:gd name="connsiteX8" fmla="*/ 0 w 9379376"/>
              <a:gd name="connsiteY8" fmla="*/ 0 h 3560512"/>
              <a:gd name="connsiteX0" fmla="*/ 0 w 9304973"/>
              <a:gd name="connsiteY0" fmla="*/ 0 h 3560512"/>
              <a:gd name="connsiteX1" fmla="*/ 5626428 w 9304973"/>
              <a:gd name="connsiteY1" fmla="*/ 747 h 3560512"/>
              <a:gd name="connsiteX2" fmla="*/ 9304973 w 9304973"/>
              <a:gd name="connsiteY2" fmla="*/ 2611356 h 3560512"/>
              <a:gd name="connsiteX3" fmla="*/ 8636167 w 9304973"/>
              <a:gd name="connsiteY3" fmla="*/ 3055971 h 3560512"/>
              <a:gd name="connsiteX4" fmla="*/ 9263248 w 9304973"/>
              <a:gd name="connsiteY4" fmla="*/ 3557589 h 3560512"/>
              <a:gd name="connsiteX5" fmla="*/ 1501441 w 9304973"/>
              <a:gd name="connsiteY5" fmla="*/ 3560512 h 3560512"/>
              <a:gd name="connsiteX6" fmla="*/ 1489408 w 9304973"/>
              <a:gd name="connsiteY6" fmla="*/ 2916790 h 3560512"/>
              <a:gd name="connsiteX7" fmla="*/ 12032 w 9304973"/>
              <a:gd name="connsiteY7" fmla="*/ 2923315 h 3560512"/>
              <a:gd name="connsiteX8" fmla="*/ 0 w 9304973"/>
              <a:gd name="connsiteY8" fmla="*/ 0 h 3560512"/>
              <a:gd name="connsiteX0" fmla="*/ 0 w 9304973"/>
              <a:gd name="connsiteY0" fmla="*/ 0 h 3586608"/>
              <a:gd name="connsiteX1" fmla="*/ 5626428 w 9304973"/>
              <a:gd name="connsiteY1" fmla="*/ 747 h 3586608"/>
              <a:gd name="connsiteX2" fmla="*/ 9304973 w 9304973"/>
              <a:gd name="connsiteY2" fmla="*/ 2611356 h 3586608"/>
              <a:gd name="connsiteX3" fmla="*/ 8636167 w 9304973"/>
              <a:gd name="connsiteY3" fmla="*/ 3055971 h 3586608"/>
              <a:gd name="connsiteX4" fmla="*/ 9263248 w 9304973"/>
              <a:gd name="connsiteY4" fmla="*/ 3557589 h 3586608"/>
              <a:gd name="connsiteX5" fmla="*/ 1352634 w 9304973"/>
              <a:gd name="connsiteY5" fmla="*/ 3586608 h 3586608"/>
              <a:gd name="connsiteX6" fmla="*/ 1489408 w 9304973"/>
              <a:gd name="connsiteY6" fmla="*/ 2916790 h 3586608"/>
              <a:gd name="connsiteX7" fmla="*/ 12032 w 9304973"/>
              <a:gd name="connsiteY7" fmla="*/ 2923315 h 3586608"/>
              <a:gd name="connsiteX8" fmla="*/ 0 w 9304973"/>
              <a:gd name="connsiteY8" fmla="*/ 0 h 3586608"/>
              <a:gd name="connsiteX0" fmla="*/ 0 w 9304973"/>
              <a:gd name="connsiteY0" fmla="*/ 0 h 3586608"/>
              <a:gd name="connsiteX1" fmla="*/ 5626428 w 9304973"/>
              <a:gd name="connsiteY1" fmla="*/ 747 h 3586608"/>
              <a:gd name="connsiteX2" fmla="*/ 9304973 w 9304973"/>
              <a:gd name="connsiteY2" fmla="*/ 2611356 h 3586608"/>
              <a:gd name="connsiteX3" fmla="*/ 8636167 w 9304973"/>
              <a:gd name="connsiteY3" fmla="*/ 3055971 h 3586608"/>
              <a:gd name="connsiteX4" fmla="*/ 9263248 w 9304973"/>
              <a:gd name="connsiteY4" fmla="*/ 3557589 h 3586608"/>
              <a:gd name="connsiteX5" fmla="*/ 1352634 w 9304973"/>
              <a:gd name="connsiteY5" fmla="*/ 3586608 h 3586608"/>
              <a:gd name="connsiteX6" fmla="*/ 1340601 w 9304973"/>
              <a:gd name="connsiteY6" fmla="*/ 2925489 h 3586608"/>
              <a:gd name="connsiteX7" fmla="*/ 12032 w 9304973"/>
              <a:gd name="connsiteY7" fmla="*/ 2923315 h 3586608"/>
              <a:gd name="connsiteX8" fmla="*/ 0 w 9304973"/>
              <a:gd name="connsiteY8" fmla="*/ 0 h 3586608"/>
              <a:gd name="connsiteX0" fmla="*/ 0 w 9304973"/>
              <a:gd name="connsiteY0" fmla="*/ 0 h 3586608"/>
              <a:gd name="connsiteX1" fmla="*/ 5626428 w 9304973"/>
              <a:gd name="connsiteY1" fmla="*/ 747 h 3586608"/>
              <a:gd name="connsiteX2" fmla="*/ 9304973 w 9304973"/>
              <a:gd name="connsiteY2" fmla="*/ 2611356 h 3586608"/>
              <a:gd name="connsiteX3" fmla="*/ 8636167 w 9304973"/>
              <a:gd name="connsiteY3" fmla="*/ 3055971 h 3586608"/>
              <a:gd name="connsiteX4" fmla="*/ 9263248 w 9304973"/>
              <a:gd name="connsiteY4" fmla="*/ 3557589 h 3586608"/>
              <a:gd name="connsiteX5" fmla="*/ 1352634 w 9304973"/>
              <a:gd name="connsiteY5" fmla="*/ 3586608 h 3586608"/>
              <a:gd name="connsiteX6" fmla="*/ 12032 w 9304973"/>
              <a:gd name="connsiteY6" fmla="*/ 2923315 h 3586608"/>
              <a:gd name="connsiteX7" fmla="*/ 0 w 9304973"/>
              <a:gd name="connsiteY7" fmla="*/ 0 h 3586608"/>
              <a:gd name="connsiteX0" fmla="*/ 0 w 9304973"/>
              <a:gd name="connsiteY0" fmla="*/ 0 h 3586608"/>
              <a:gd name="connsiteX1" fmla="*/ 5626428 w 9304973"/>
              <a:gd name="connsiteY1" fmla="*/ 747 h 3586608"/>
              <a:gd name="connsiteX2" fmla="*/ 9304973 w 9304973"/>
              <a:gd name="connsiteY2" fmla="*/ 2611356 h 3586608"/>
              <a:gd name="connsiteX3" fmla="*/ 8636167 w 9304973"/>
              <a:gd name="connsiteY3" fmla="*/ 3055971 h 3586608"/>
              <a:gd name="connsiteX4" fmla="*/ 9263248 w 9304973"/>
              <a:gd name="connsiteY4" fmla="*/ 3557589 h 3586608"/>
              <a:gd name="connsiteX5" fmla="*/ 1352634 w 9304973"/>
              <a:gd name="connsiteY5" fmla="*/ 3586608 h 3586608"/>
              <a:gd name="connsiteX6" fmla="*/ 588444 w 9304973"/>
              <a:gd name="connsiteY6" fmla="*/ 3218543 h 3586608"/>
              <a:gd name="connsiteX7" fmla="*/ 12032 w 9304973"/>
              <a:gd name="connsiteY7" fmla="*/ 2923315 h 3586608"/>
              <a:gd name="connsiteX8" fmla="*/ 0 w 9304973"/>
              <a:gd name="connsiteY8" fmla="*/ 0 h 3586608"/>
              <a:gd name="connsiteX0" fmla="*/ 0 w 9304973"/>
              <a:gd name="connsiteY0" fmla="*/ 0 h 3600419"/>
              <a:gd name="connsiteX1" fmla="*/ 5626428 w 9304973"/>
              <a:gd name="connsiteY1" fmla="*/ 747 h 3600419"/>
              <a:gd name="connsiteX2" fmla="*/ 9304973 w 9304973"/>
              <a:gd name="connsiteY2" fmla="*/ 2611356 h 3600419"/>
              <a:gd name="connsiteX3" fmla="*/ 8636167 w 9304973"/>
              <a:gd name="connsiteY3" fmla="*/ 3055971 h 3600419"/>
              <a:gd name="connsiteX4" fmla="*/ 9263248 w 9304973"/>
              <a:gd name="connsiteY4" fmla="*/ 3557589 h 3600419"/>
              <a:gd name="connsiteX5" fmla="*/ 1352634 w 9304973"/>
              <a:gd name="connsiteY5" fmla="*/ 3586608 h 3600419"/>
              <a:gd name="connsiteX6" fmla="*/ 27351 w 9304973"/>
              <a:gd name="connsiteY6" fmla="*/ 3600419 h 3600419"/>
              <a:gd name="connsiteX7" fmla="*/ 12032 w 9304973"/>
              <a:gd name="connsiteY7" fmla="*/ 2923315 h 3600419"/>
              <a:gd name="connsiteX8" fmla="*/ 0 w 9304973"/>
              <a:gd name="connsiteY8" fmla="*/ 0 h 3600419"/>
              <a:gd name="connsiteX0" fmla="*/ 0 w 9304973"/>
              <a:gd name="connsiteY0" fmla="*/ 0 h 3600419"/>
              <a:gd name="connsiteX1" fmla="*/ 5626428 w 9304973"/>
              <a:gd name="connsiteY1" fmla="*/ 747 h 3600419"/>
              <a:gd name="connsiteX2" fmla="*/ 9304973 w 9304973"/>
              <a:gd name="connsiteY2" fmla="*/ 2611356 h 3600419"/>
              <a:gd name="connsiteX3" fmla="*/ 8636167 w 9304973"/>
              <a:gd name="connsiteY3" fmla="*/ 3055971 h 3600419"/>
              <a:gd name="connsiteX4" fmla="*/ 9263248 w 9304973"/>
              <a:gd name="connsiteY4" fmla="*/ 3557589 h 3600419"/>
              <a:gd name="connsiteX5" fmla="*/ 1352634 w 9304973"/>
              <a:gd name="connsiteY5" fmla="*/ 3586608 h 3600419"/>
              <a:gd name="connsiteX6" fmla="*/ 27351 w 9304973"/>
              <a:gd name="connsiteY6" fmla="*/ 3600419 h 3600419"/>
              <a:gd name="connsiteX7" fmla="*/ 12032 w 9304973"/>
              <a:gd name="connsiteY7" fmla="*/ 2923315 h 3600419"/>
              <a:gd name="connsiteX8" fmla="*/ 0 w 9304973"/>
              <a:gd name="connsiteY8" fmla="*/ 0 h 3600419"/>
              <a:gd name="connsiteX0" fmla="*/ 0 w 9304973"/>
              <a:gd name="connsiteY0" fmla="*/ 0 h 3586608"/>
              <a:gd name="connsiteX1" fmla="*/ 5626428 w 9304973"/>
              <a:gd name="connsiteY1" fmla="*/ 747 h 3586608"/>
              <a:gd name="connsiteX2" fmla="*/ 9304973 w 9304973"/>
              <a:gd name="connsiteY2" fmla="*/ 2611356 h 3586608"/>
              <a:gd name="connsiteX3" fmla="*/ 8636167 w 9304973"/>
              <a:gd name="connsiteY3" fmla="*/ 3055971 h 3586608"/>
              <a:gd name="connsiteX4" fmla="*/ 9263248 w 9304973"/>
              <a:gd name="connsiteY4" fmla="*/ 3557589 h 3586608"/>
              <a:gd name="connsiteX5" fmla="*/ 1352634 w 9304973"/>
              <a:gd name="connsiteY5" fmla="*/ 3586608 h 3586608"/>
              <a:gd name="connsiteX6" fmla="*/ 9251 w 9304973"/>
              <a:gd name="connsiteY6" fmla="*/ 3586275 h 3586608"/>
              <a:gd name="connsiteX7" fmla="*/ 12032 w 9304973"/>
              <a:gd name="connsiteY7" fmla="*/ 2923315 h 3586608"/>
              <a:gd name="connsiteX8" fmla="*/ 0 w 9304973"/>
              <a:gd name="connsiteY8" fmla="*/ 0 h 3586608"/>
              <a:gd name="connsiteX0" fmla="*/ 0 w 9304973"/>
              <a:gd name="connsiteY0" fmla="*/ 0 h 3586608"/>
              <a:gd name="connsiteX1" fmla="*/ 5626428 w 9304973"/>
              <a:gd name="connsiteY1" fmla="*/ 747 h 3586608"/>
              <a:gd name="connsiteX2" fmla="*/ 9304973 w 9304973"/>
              <a:gd name="connsiteY2" fmla="*/ 2611356 h 3586608"/>
              <a:gd name="connsiteX3" fmla="*/ 8636167 w 9304973"/>
              <a:gd name="connsiteY3" fmla="*/ 3055971 h 3586608"/>
              <a:gd name="connsiteX4" fmla="*/ 9263248 w 9304973"/>
              <a:gd name="connsiteY4" fmla="*/ 3557589 h 3586608"/>
              <a:gd name="connsiteX5" fmla="*/ 1352634 w 9304973"/>
              <a:gd name="connsiteY5" fmla="*/ 3586608 h 3586608"/>
              <a:gd name="connsiteX6" fmla="*/ 9251 w 9304973"/>
              <a:gd name="connsiteY6" fmla="*/ 3579204 h 3586608"/>
              <a:gd name="connsiteX7" fmla="*/ 12032 w 9304973"/>
              <a:gd name="connsiteY7" fmla="*/ 2923315 h 3586608"/>
              <a:gd name="connsiteX8" fmla="*/ 0 w 9304973"/>
              <a:gd name="connsiteY8" fmla="*/ 0 h 3586608"/>
              <a:gd name="connsiteX0" fmla="*/ 0 w 9304973"/>
              <a:gd name="connsiteY0" fmla="*/ 6514 h 3593122"/>
              <a:gd name="connsiteX1" fmla="*/ 5934125 w 9304973"/>
              <a:gd name="connsiteY1" fmla="*/ 0 h 3593122"/>
              <a:gd name="connsiteX2" fmla="*/ 9304973 w 9304973"/>
              <a:gd name="connsiteY2" fmla="*/ 2617870 h 3593122"/>
              <a:gd name="connsiteX3" fmla="*/ 8636167 w 9304973"/>
              <a:gd name="connsiteY3" fmla="*/ 3062485 h 3593122"/>
              <a:gd name="connsiteX4" fmla="*/ 9263248 w 9304973"/>
              <a:gd name="connsiteY4" fmla="*/ 3564103 h 3593122"/>
              <a:gd name="connsiteX5" fmla="*/ 1352634 w 9304973"/>
              <a:gd name="connsiteY5" fmla="*/ 3593122 h 3593122"/>
              <a:gd name="connsiteX6" fmla="*/ 9251 w 9304973"/>
              <a:gd name="connsiteY6" fmla="*/ 3585718 h 3593122"/>
              <a:gd name="connsiteX7" fmla="*/ 12032 w 9304973"/>
              <a:gd name="connsiteY7" fmla="*/ 2929829 h 3593122"/>
              <a:gd name="connsiteX8" fmla="*/ 0 w 9304973"/>
              <a:gd name="connsiteY8" fmla="*/ 6514 h 3593122"/>
              <a:gd name="connsiteX0" fmla="*/ 0 w 9513121"/>
              <a:gd name="connsiteY0" fmla="*/ 6514 h 3593122"/>
              <a:gd name="connsiteX1" fmla="*/ 5934125 w 9513121"/>
              <a:gd name="connsiteY1" fmla="*/ 0 h 3593122"/>
              <a:gd name="connsiteX2" fmla="*/ 9513121 w 9513121"/>
              <a:gd name="connsiteY2" fmla="*/ 2770361 h 3593122"/>
              <a:gd name="connsiteX3" fmla="*/ 8636167 w 9513121"/>
              <a:gd name="connsiteY3" fmla="*/ 3062485 h 3593122"/>
              <a:gd name="connsiteX4" fmla="*/ 9263248 w 9513121"/>
              <a:gd name="connsiteY4" fmla="*/ 3564103 h 3593122"/>
              <a:gd name="connsiteX5" fmla="*/ 1352634 w 9513121"/>
              <a:gd name="connsiteY5" fmla="*/ 3593122 h 3593122"/>
              <a:gd name="connsiteX6" fmla="*/ 9251 w 9513121"/>
              <a:gd name="connsiteY6" fmla="*/ 3585718 h 3593122"/>
              <a:gd name="connsiteX7" fmla="*/ 12032 w 9513121"/>
              <a:gd name="connsiteY7" fmla="*/ 2929829 h 3593122"/>
              <a:gd name="connsiteX8" fmla="*/ 0 w 9513121"/>
              <a:gd name="connsiteY8" fmla="*/ 6514 h 3593122"/>
              <a:gd name="connsiteX0" fmla="*/ 0 w 9513121"/>
              <a:gd name="connsiteY0" fmla="*/ 6514 h 3593122"/>
              <a:gd name="connsiteX1" fmla="*/ 5934125 w 9513121"/>
              <a:gd name="connsiteY1" fmla="*/ 0 h 3593122"/>
              <a:gd name="connsiteX2" fmla="*/ 9513121 w 9513121"/>
              <a:gd name="connsiteY2" fmla="*/ 2770361 h 3593122"/>
              <a:gd name="connsiteX3" fmla="*/ 8790016 w 9513121"/>
              <a:gd name="connsiteY3" fmla="*/ 3171407 h 3593122"/>
              <a:gd name="connsiteX4" fmla="*/ 9263248 w 9513121"/>
              <a:gd name="connsiteY4" fmla="*/ 3564103 h 3593122"/>
              <a:gd name="connsiteX5" fmla="*/ 1352634 w 9513121"/>
              <a:gd name="connsiteY5" fmla="*/ 3593122 h 3593122"/>
              <a:gd name="connsiteX6" fmla="*/ 9251 w 9513121"/>
              <a:gd name="connsiteY6" fmla="*/ 3585718 h 3593122"/>
              <a:gd name="connsiteX7" fmla="*/ 12032 w 9513121"/>
              <a:gd name="connsiteY7" fmla="*/ 2929829 h 3593122"/>
              <a:gd name="connsiteX8" fmla="*/ 0 w 9513121"/>
              <a:gd name="connsiteY8" fmla="*/ 6514 h 3593122"/>
              <a:gd name="connsiteX0" fmla="*/ 0 w 9513121"/>
              <a:gd name="connsiteY0" fmla="*/ 6514 h 3593122"/>
              <a:gd name="connsiteX1" fmla="*/ 5934125 w 9513121"/>
              <a:gd name="connsiteY1" fmla="*/ 0 h 3593122"/>
              <a:gd name="connsiteX2" fmla="*/ 9513121 w 9513121"/>
              <a:gd name="connsiteY2" fmla="*/ 2770361 h 3593122"/>
              <a:gd name="connsiteX3" fmla="*/ 8790016 w 9513121"/>
              <a:gd name="connsiteY3" fmla="*/ 3171407 h 3593122"/>
              <a:gd name="connsiteX4" fmla="*/ 8883151 w 9513121"/>
              <a:gd name="connsiteY4" fmla="*/ 3564103 h 3593122"/>
              <a:gd name="connsiteX5" fmla="*/ 1352634 w 9513121"/>
              <a:gd name="connsiteY5" fmla="*/ 3593122 h 3593122"/>
              <a:gd name="connsiteX6" fmla="*/ 9251 w 9513121"/>
              <a:gd name="connsiteY6" fmla="*/ 3585718 h 3593122"/>
              <a:gd name="connsiteX7" fmla="*/ 12032 w 9513121"/>
              <a:gd name="connsiteY7" fmla="*/ 2929829 h 3593122"/>
              <a:gd name="connsiteX8" fmla="*/ 0 w 9513121"/>
              <a:gd name="connsiteY8" fmla="*/ 6514 h 3593122"/>
              <a:gd name="connsiteX0" fmla="*/ 0 w 9513121"/>
              <a:gd name="connsiteY0" fmla="*/ 6514 h 3593122"/>
              <a:gd name="connsiteX1" fmla="*/ 5934125 w 9513121"/>
              <a:gd name="connsiteY1" fmla="*/ 0 h 3593122"/>
              <a:gd name="connsiteX2" fmla="*/ 9513121 w 9513121"/>
              <a:gd name="connsiteY2" fmla="*/ 2770361 h 3593122"/>
              <a:gd name="connsiteX3" fmla="*/ 8581869 w 9513121"/>
              <a:gd name="connsiteY3" fmla="*/ 3244021 h 3593122"/>
              <a:gd name="connsiteX4" fmla="*/ 8883151 w 9513121"/>
              <a:gd name="connsiteY4" fmla="*/ 3564103 h 3593122"/>
              <a:gd name="connsiteX5" fmla="*/ 1352634 w 9513121"/>
              <a:gd name="connsiteY5" fmla="*/ 3593122 h 3593122"/>
              <a:gd name="connsiteX6" fmla="*/ 9251 w 9513121"/>
              <a:gd name="connsiteY6" fmla="*/ 3585718 h 3593122"/>
              <a:gd name="connsiteX7" fmla="*/ 12032 w 9513121"/>
              <a:gd name="connsiteY7" fmla="*/ 2929829 h 3593122"/>
              <a:gd name="connsiteX8" fmla="*/ 0 w 9513121"/>
              <a:gd name="connsiteY8" fmla="*/ 6514 h 3593122"/>
              <a:gd name="connsiteX0" fmla="*/ 0 w 9404522"/>
              <a:gd name="connsiteY0" fmla="*/ 6514 h 3593122"/>
              <a:gd name="connsiteX1" fmla="*/ 5934125 w 9404522"/>
              <a:gd name="connsiteY1" fmla="*/ 0 h 3593122"/>
              <a:gd name="connsiteX2" fmla="*/ 9404522 w 9404522"/>
              <a:gd name="connsiteY2" fmla="*/ 2675962 h 3593122"/>
              <a:gd name="connsiteX3" fmla="*/ 8581869 w 9404522"/>
              <a:gd name="connsiteY3" fmla="*/ 3244021 h 3593122"/>
              <a:gd name="connsiteX4" fmla="*/ 8883151 w 9404522"/>
              <a:gd name="connsiteY4" fmla="*/ 3564103 h 3593122"/>
              <a:gd name="connsiteX5" fmla="*/ 1352634 w 9404522"/>
              <a:gd name="connsiteY5" fmla="*/ 3593122 h 3593122"/>
              <a:gd name="connsiteX6" fmla="*/ 9251 w 9404522"/>
              <a:gd name="connsiteY6" fmla="*/ 3585718 h 3593122"/>
              <a:gd name="connsiteX7" fmla="*/ 12032 w 9404522"/>
              <a:gd name="connsiteY7" fmla="*/ 2929829 h 3593122"/>
              <a:gd name="connsiteX8" fmla="*/ 0 w 9404522"/>
              <a:gd name="connsiteY8" fmla="*/ 6514 h 3593122"/>
              <a:gd name="connsiteX0" fmla="*/ 0 w 9368323"/>
              <a:gd name="connsiteY0" fmla="*/ 6514 h 3593122"/>
              <a:gd name="connsiteX1" fmla="*/ 5934125 w 9368323"/>
              <a:gd name="connsiteY1" fmla="*/ 0 h 3593122"/>
              <a:gd name="connsiteX2" fmla="*/ 9368323 w 9368323"/>
              <a:gd name="connsiteY2" fmla="*/ 2639654 h 3593122"/>
              <a:gd name="connsiteX3" fmla="*/ 8581869 w 9368323"/>
              <a:gd name="connsiteY3" fmla="*/ 3244021 h 3593122"/>
              <a:gd name="connsiteX4" fmla="*/ 8883151 w 9368323"/>
              <a:gd name="connsiteY4" fmla="*/ 3564103 h 3593122"/>
              <a:gd name="connsiteX5" fmla="*/ 1352634 w 9368323"/>
              <a:gd name="connsiteY5" fmla="*/ 3593122 h 3593122"/>
              <a:gd name="connsiteX6" fmla="*/ 9251 w 9368323"/>
              <a:gd name="connsiteY6" fmla="*/ 3585718 h 3593122"/>
              <a:gd name="connsiteX7" fmla="*/ 12032 w 9368323"/>
              <a:gd name="connsiteY7" fmla="*/ 2929829 h 3593122"/>
              <a:gd name="connsiteX8" fmla="*/ 0 w 9368323"/>
              <a:gd name="connsiteY8" fmla="*/ 6514 h 359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8323" h="3593122">
                <a:moveTo>
                  <a:pt x="0" y="6514"/>
                </a:moveTo>
                <a:lnTo>
                  <a:pt x="5934125" y="0"/>
                </a:lnTo>
                <a:lnTo>
                  <a:pt x="9368323" y="2639654"/>
                </a:lnTo>
                <a:lnTo>
                  <a:pt x="8581869" y="3244021"/>
                </a:lnTo>
                <a:lnTo>
                  <a:pt x="8883151" y="3564103"/>
                </a:lnTo>
                <a:lnTo>
                  <a:pt x="1352634" y="3593122"/>
                </a:lnTo>
                <a:lnTo>
                  <a:pt x="9251" y="3585718"/>
                </a:lnTo>
                <a:lnTo>
                  <a:pt x="12032" y="2929829"/>
                </a:lnTo>
                <a:cubicBezTo>
                  <a:pt x="8022" y="1740817"/>
                  <a:pt x="4010" y="1195526"/>
                  <a:pt x="0" y="651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iamond 4">
            <a:extLst>
              <a:ext uri="{FF2B5EF4-FFF2-40B4-BE49-F238E27FC236}">
                <a16:creationId xmlns="" xmlns:a16="http://schemas.microsoft.com/office/drawing/2014/main" id="{0C06B7B8-9515-48E2-9A4F-60276BE232B4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0F1032-EEF2-471D-B453-DF83DF3B0371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06F357B-E3E4-44B8-A4BD-6FE85C4219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74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48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57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556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461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865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71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F000A994-75CA-4C39-BE45-9DAB17107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38" y="-8979"/>
            <a:ext cx="9159437" cy="68669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41A0425-E425-4F2D-8432-72E1063A8CF0}"/>
              </a:ext>
            </a:extLst>
          </p:cNvPr>
          <p:cNvSpPr/>
          <p:nvPr userDrawn="1"/>
        </p:nvSpPr>
        <p:spPr>
          <a:xfrm>
            <a:off x="1293021" y="529116"/>
            <a:ext cx="7865270" cy="971550"/>
          </a:xfrm>
          <a:custGeom>
            <a:avLst/>
            <a:gdLst>
              <a:gd name="connsiteX0" fmla="*/ 0 w 10687051"/>
              <a:gd name="connsiteY0" fmla="*/ 0 h 971550"/>
              <a:gd name="connsiteX1" fmla="*/ 10687051 w 10687051"/>
              <a:gd name="connsiteY1" fmla="*/ 0 h 971550"/>
              <a:gd name="connsiteX2" fmla="*/ 10687051 w 10687051"/>
              <a:gd name="connsiteY2" fmla="*/ 971550 h 971550"/>
              <a:gd name="connsiteX3" fmla="*/ 0 w 10687051"/>
              <a:gd name="connsiteY3" fmla="*/ 971550 h 971550"/>
              <a:gd name="connsiteX4" fmla="*/ 0 w 10687051"/>
              <a:gd name="connsiteY4" fmla="*/ 0 h 971550"/>
              <a:gd name="connsiteX0" fmla="*/ 0 w 10687051"/>
              <a:gd name="connsiteY0" fmla="*/ 0 h 971550"/>
              <a:gd name="connsiteX1" fmla="*/ 228600 w 10687051"/>
              <a:gd name="connsiteY1" fmla="*/ 4286 h 971550"/>
              <a:gd name="connsiteX2" fmla="*/ 10687051 w 10687051"/>
              <a:gd name="connsiteY2" fmla="*/ 0 h 971550"/>
              <a:gd name="connsiteX3" fmla="*/ 10687051 w 10687051"/>
              <a:gd name="connsiteY3" fmla="*/ 971550 h 971550"/>
              <a:gd name="connsiteX4" fmla="*/ 0 w 10687051"/>
              <a:gd name="connsiteY4" fmla="*/ 971550 h 971550"/>
              <a:gd name="connsiteX5" fmla="*/ 0 w 10687051"/>
              <a:gd name="connsiteY5" fmla="*/ 0 h 971550"/>
              <a:gd name="connsiteX0" fmla="*/ 9525 w 10696576"/>
              <a:gd name="connsiteY0" fmla="*/ 0 h 971550"/>
              <a:gd name="connsiteX1" fmla="*/ 238125 w 10696576"/>
              <a:gd name="connsiteY1" fmla="*/ 4286 h 971550"/>
              <a:gd name="connsiteX2" fmla="*/ 10696576 w 10696576"/>
              <a:gd name="connsiteY2" fmla="*/ 0 h 971550"/>
              <a:gd name="connsiteX3" fmla="*/ 10696576 w 10696576"/>
              <a:gd name="connsiteY3" fmla="*/ 971550 h 971550"/>
              <a:gd name="connsiteX4" fmla="*/ 9525 w 10696576"/>
              <a:gd name="connsiteY4" fmla="*/ 971550 h 971550"/>
              <a:gd name="connsiteX5" fmla="*/ 0 w 10696576"/>
              <a:gd name="connsiteY5" fmla="*/ 661511 h 971550"/>
              <a:gd name="connsiteX6" fmla="*/ 9525 w 10696576"/>
              <a:gd name="connsiteY6" fmla="*/ 0 h 971550"/>
              <a:gd name="connsiteX0" fmla="*/ 238125 w 10696576"/>
              <a:gd name="connsiteY0" fmla="*/ 28575 h 971550"/>
              <a:gd name="connsiteX1" fmla="*/ 238125 w 10696576"/>
              <a:gd name="connsiteY1" fmla="*/ 4286 h 971550"/>
              <a:gd name="connsiteX2" fmla="*/ 10696576 w 10696576"/>
              <a:gd name="connsiteY2" fmla="*/ 0 h 971550"/>
              <a:gd name="connsiteX3" fmla="*/ 10696576 w 10696576"/>
              <a:gd name="connsiteY3" fmla="*/ 971550 h 971550"/>
              <a:gd name="connsiteX4" fmla="*/ 9525 w 10696576"/>
              <a:gd name="connsiteY4" fmla="*/ 971550 h 971550"/>
              <a:gd name="connsiteX5" fmla="*/ 0 w 10696576"/>
              <a:gd name="connsiteY5" fmla="*/ 661511 h 971550"/>
              <a:gd name="connsiteX6" fmla="*/ 238125 w 10696576"/>
              <a:gd name="connsiteY6" fmla="*/ 28575 h 971550"/>
              <a:gd name="connsiteX0" fmla="*/ 228600 w 10687051"/>
              <a:gd name="connsiteY0" fmla="*/ 28575 h 971550"/>
              <a:gd name="connsiteX1" fmla="*/ 228600 w 10687051"/>
              <a:gd name="connsiteY1" fmla="*/ 4286 h 971550"/>
              <a:gd name="connsiteX2" fmla="*/ 10687051 w 10687051"/>
              <a:gd name="connsiteY2" fmla="*/ 0 h 971550"/>
              <a:gd name="connsiteX3" fmla="*/ 10687051 w 10687051"/>
              <a:gd name="connsiteY3" fmla="*/ 971550 h 971550"/>
              <a:gd name="connsiteX4" fmla="*/ 0 w 10687051"/>
              <a:gd name="connsiteY4" fmla="*/ 971550 h 971550"/>
              <a:gd name="connsiteX5" fmla="*/ 923925 w 10687051"/>
              <a:gd name="connsiteY5" fmla="*/ 680561 h 971550"/>
              <a:gd name="connsiteX6" fmla="*/ 228600 w 10687051"/>
              <a:gd name="connsiteY6" fmla="*/ 28575 h 971550"/>
              <a:gd name="connsiteX0" fmla="*/ 0 w 10458451"/>
              <a:gd name="connsiteY0" fmla="*/ 2857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95325 w 10458451"/>
              <a:gd name="connsiteY5" fmla="*/ 680561 h 971550"/>
              <a:gd name="connsiteX6" fmla="*/ 0 w 10458451"/>
              <a:gd name="connsiteY6" fmla="*/ 2857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95325 w 10458451"/>
              <a:gd name="connsiteY5" fmla="*/ 680561 h 971550"/>
              <a:gd name="connsiteX6" fmla="*/ 28575 w 10458451"/>
              <a:gd name="connsiteY6" fmla="*/ 952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57225 w 10458451"/>
              <a:gd name="connsiteY5" fmla="*/ 661511 h 971550"/>
              <a:gd name="connsiteX6" fmla="*/ 28575 w 10458451"/>
              <a:gd name="connsiteY6" fmla="*/ 952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19229 w 10458451"/>
              <a:gd name="connsiteY5" fmla="*/ 613886 h 971550"/>
              <a:gd name="connsiteX6" fmla="*/ 28575 w 10458451"/>
              <a:gd name="connsiteY6" fmla="*/ 952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23928 w 10458451"/>
              <a:gd name="connsiteY4" fmla="*/ 933450 h 971550"/>
              <a:gd name="connsiteX5" fmla="*/ 619229 w 10458451"/>
              <a:gd name="connsiteY5" fmla="*/ 613886 h 971550"/>
              <a:gd name="connsiteX6" fmla="*/ 28575 w 10458451"/>
              <a:gd name="connsiteY6" fmla="*/ 9525 h 971550"/>
              <a:gd name="connsiteX0" fmla="*/ 42823 w 10458451"/>
              <a:gd name="connsiteY0" fmla="*/ 23812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23928 w 10458451"/>
              <a:gd name="connsiteY4" fmla="*/ 933450 h 971550"/>
              <a:gd name="connsiteX5" fmla="*/ 619229 w 10458451"/>
              <a:gd name="connsiteY5" fmla="*/ 613886 h 971550"/>
              <a:gd name="connsiteX6" fmla="*/ 42823 w 10458451"/>
              <a:gd name="connsiteY6" fmla="*/ 23812 h 971550"/>
              <a:gd name="connsiteX0" fmla="*/ 619229 w 10458451"/>
              <a:gd name="connsiteY0" fmla="*/ 613886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23928 w 10458451"/>
              <a:gd name="connsiteY4" fmla="*/ 933450 h 971550"/>
              <a:gd name="connsiteX5" fmla="*/ 619229 w 10458451"/>
              <a:gd name="connsiteY5" fmla="*/ 613886 h 971550"/>
              <a:gd name="connsiteX0" fmla="*/ 619229 w 10458451"/>
              <a:gd name="connsiteY0" fmla="*/ 613886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290681 w 10458451"/>
              <a:gd name="connsiteY4" fmla="*/ 933450 h 971550"/>
              <a:gd name="connsiteX5" fmla="*/ 619229 w 10458451"/>
              <a:gd name="connsiteY5" fmla="*/ 613886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8451" h="971550">
                <a:moveTo>
                  <a:pt x="619229" y="613886"/>
                </a:moveTo>
                <a:lnTo>
                  <a:pt x="0" y="4286"/>
                </a:lnTo>
                <a:lnTo>
                  <a:pt x="10458451" y="0"/>
                </a:lnTo>
                <a:lnTo>
                  <a:pt x="10458451" y="971550"/>
                </a:lnTo>
                <a:lnTo>
                  <a:pt x="290681" y="933450"/>
                </a:lnTo>
                <a:lnTo>
                  <a:pt x="619229" y="613886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8A31A88B-0297-4D6E-8233-1F98E2A065F6}"/>
              </a:ext>
            </a:extLst>
          </p:cNvPr>
          <p:cNvSpPr/>
          <p:nvPr userDrawn="1"/>
        </p:nvSpPr>
        <p:spPr>
          <a:xfrm>
            <a:off x="850870" y="586609"/>
            <a:ext cx="841310" cy="1121746"/>
          </a:xfrm>
          <a:prstGeom prst="diamond">
            <a:avLst/>
          </a:pr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687639-6D8E-437F-BFDF-6833A636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650" y="577900"/>
            <a:ext cx="7255919" cy="835878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05872840-B272-4AD3-A1D7-599A485BB7BB}"/>
              </a:ext>
            </a:extLst>
          </p:cNvPr>
          <p:cNvSpPr/>
          <p:nvPr userDrawn="1"/>
        </p:nvSpPr>
        <p:spPr>
          <a:xfrm>
            <a:off x="-7143" y="-13440"/>
            <a:ext cx="1471613" cy="1351017"/>
          </a:xfrm>
          <a:custGeom>
            <a:avLst/>
            <a:gdLst>
              <a:gd name="connsiteX0" fmla="*/ 0 w 2217121"/>
              <a:gd name="connsiteY0" fmla="*/ 1108561 h 2217121"/>
              <a:gd name="connsiteX1" fmla="*/ 1108561 w 2217121"/>
              <a:gd name="connsiteY1" fmla="*/ 0 h 2217121"/>
              <a:gd name="connsiteX2" fmla="*/ 2217121 w 2217121"/>
              <a:gd name="connsiteY2" fmla="*/ 1108561 h 2217121"/>
              <a:gd name="connsiteX3" fmla="*/ 1108561 w 2217121"/>
              <a:gd name="connsiteY3" fmla="*/ 2217121 h 2217121"/>
              <a:gd name="connsiteX4" fmla="*/ 0 w 2217121"/>
              <a:gd name="connsiteY4" fmla="*/ 1108561 h 2217121"/>
              <a:gd name="connsiteX0" fmla="*/ 0 w 2217121"/>
              <a:gd name="connsiteY0" fmla="*/ 1108561 h 2217121"/>
              <a:gd name="connsiteX1" fmla="*/ 1108561 w 2217121"/>
              <a:gd name="connsiteY1" fmla="*/ 0 h 2217121"/>
              <a:gd name="connsiteX2" fmla="*/ 1978996 w 2217121"/>
              <a:gd name="connsiteY2" fmla="*/ 860494 h 2217121"/>
              <a:gd name="connsiteX3" fmla="*/ 2217121 w 2217121"/>
              <a:gd name="connsiteY3" fmla="*/ 1108561 h 2217121"/>
              <a:gd name="connsiteX4" fmla="*/ 1108561 w 2217121"/>
              <a:gd name="connsiteY4" fmla="*/ 2217121 h 2217121"/>
              <a:gd name="connsiteX5" fmla="*/ 0 w 2217121"/>
              <a:gd name="connsiteY5" fmla="*/ 1108561 h 2217121"/>
              <a:gd name="connsiteX0" fmla="*/ 0 w 2217121"/>
              <a:gd name="connsiteY0" fmla="*/ 1108561 h 2217121"/>
              <a:gd name="connsiteX1" fmla="*/ 216871 w 2217121"/>
              <a:gd name="connsiteY1" fmla="*/ 870019 h 2217121"/>
              <a:gd name="connsiteX2" fmla="*/ 1108561 w 2217121"/>
              <a:gd name="connsiteY2" fmla="*/ 0 h 2217121"/>
              <a:gd name="connsiteX3" fmla="*/ 1978996 w 2217121"/>
              <a:gd name="connsiteY3" fmla="*/ 860494 h 2217121"/>
              <a:gd name="connsiteX4" fmla="*/ 2217121 w 2217121"/>
              <a:gd name="connsiteY4" fmla="*/ 1108561 h 2217121"/>
              <a:gd name="connsiteX5" fmla="*/ 1108561 w 2217121"/>
              <a:gd name="connsiteY5" fmla="*/ 2217121 h 2217121"/>
              <a:gd name="connsiteX6" fmla="*/ 0 w 2217121"/>
              <a:gd name="connsiteY6" fmla="*/ 1108561 h 2217121"/>
              <a:gd name="connsiteX0" fmla="*/ 0 w 2217121"/>
              <a:gd name="connsiteY0" fmla="*/ 248067 h 1356627"/>
              <a:gd name="connsiteX1" fmla="*/ 216871 w 2217121"/>
              <a:gd name="connsiteY1" fmla="*/ 9525 h 1356627"/>
              <a:gd name="connsiteX2" fmla="*/ 1146661 w 2217121"/>
              <a:gd name="connsiteY2" fmla="*/ 15806 h 1356627"/>
              <a:gd name="connsiteX3" fmla="*/ 1978996 w 2217121"/>
              <a:gd name="connsiteY3" fmla="*/ 0 h 1356627"/>
              <a:gd name="connsiteX4" fmla="*/ 2217121 w 2217121"/>
              <a:gd name="connsiteY4" fmla="*/ 248067 h 1356627"/>
              <a:gd name="connsiteX5" fmla="*/ 1108561 w 2217121"/>
              <a:gd name="connsiteY5" fmla="*/ 1356627 h 1356627"/>
              <a:gd name="connsiteX6" fmla="*/ 0 w 2217121"/>
              <a:gd name="connsiteY6" fmla="*/ 248067 h 1356627"/>
              <a:gd name="connsiteX0" fmla="*/ 0 w 2217121"/>
              <a:gd name="connsiteY0" fmla="*/ 248067 h 1356627"/>
              <a:gd name="connsiteX1" fmla="*/ 216871 w 2217121"/>
              <a:gd name="connsiteY1" fmla="*/ 9525 h 1356627"/>
              <a:gd name="connsiteX2" fmla="*/ 1146661 w 2217121"/>
              <a:gd name="connsiteY2" fmla="*/ 15806 h 1356627"/>
              <a:gd name="connsiteX3" fmla="*/ 1978996 w 2217121"/>
              <a:gd name="connsiteY3" fmla="*/ 0 h 1356627"/>
              <a:gd name="connsiteX4" fmla="*/ 2217121 w 2217121"/>
              <a:gd name="connsiteY4" fmla="*/ 248067 h 1356627"/>
              <a:gd name="connsiteX5" fmla="*/ 1108561 w 2217121"/>
              <a:gd name="connsiteY5" fmla="*/ 1356627 h 1356627"/>
              <a:gd name="connsiteX6" fmla="*/ 254971 w 2217121"/>
              <a:gd name="connsiteY6" fmla="*/ 504825 h 1356627"/>
              <a:gd name="connsiteX7" fmla="*/ 0 w 2217121"/>
              <a:gd name="connsiteY7" fmla="*/ 248067 h 1356627"/>
              <a:gd name="connsiteX0" fmla="*/ 21254 w 2000250"/>
              <a:gd name="connsiteY0" fmla="*/ 276642 h 1356627"/>
              <a:gd name="connsiteX1" fmla="*/ 0 w 2000250"/>
              <a:gd name="connsiteY1" fmla="*/ 9525 h 1356627"/>
              <a:gd name="connsiteX2" fmla="*/ 929790 w 2000250"/>
              <a:gd name="connsiteY2" fmla="*/ 15806 h 1356627"/>
              <a:gd name="connsiteX3" fmla="*/ 1762125 w 2000250"/>
              <a:gd name="connsiteY3" fmla="*/ 0 h 1356627"/>
              <a:gd name="connsiteX4" fmla="*/ 2000250 w 2000250"/>
              <a:gd name="connsiteY4" fmla="*/ 248067 h 1356627"/>
              <a:gd name="connsiteX5" fmla="*/ 891690 w 2000250"/>
              <a:gd name="connsiteY5" fmla="*/ 1356627 h 1356627"/>
              <a:gd name="connsiteX6" fmla="*/ 38100 w 2000250"/>
              <a:gd name="connsiteY6" fmla="*/ 504825 h 1356627"/>
              <a:gd name="connsiteX7" fmla="*/ 21254 w 2000250"/>
              <a:gd name="connsiteY7" fmla="*/ 276642 h 1356627"/>
              <a:gd name="connsiteX0" fmla="*/ 2204 w 1981200"/>
              <a:gd name="connsiteY0" fmla="*/ 276642 h 1356627"/>
              <a:gd name="connsiteX1" fmla="*/ 0 w 1981200"/>
              <a:gd name="connsiteY1" fmla="*/ 9525 h 1356627"/>
              <a:gd name="connsiteX2" fmla="*/ 910740 w 1981200"/>
              <a:gd name="connsiteY2" fmla="*/ 15806 h 1356627"/>
              <a:gd name="connsiteX3" fmla="*/ 1743075 w 1981200"/>
              <a:gd name="connsiteY3" fmla="*/ 0 h 1356627"/>
              <a:gd name="connsiteX4" fmla="*/ 1981200 w 1981200"/>
              <a:gd name="connsiteY4" fmla="*/ 248067 h 1356627"/>
              <a:gd name="connsiteX5" fmla="*/ 872640 w 1981200"/>
              <a:gd name="connsiteY5" fmla="*/ 1356627 h 1356627"/>
              <a:gd name="connsiteX6" fmla="*/ 19050 w 1981200"/>
              <a:gd name="connsiteY6" fmla="*/ 504825 h 1356627"/>
              <a:gd name="connsiteX7" fmla="*/ 2204 w 1981200"/>
              <a:gd name="connsiteY7" fmla="*/ 276642 h 1356627"/>
              <a:gd name="connsiteX0" fmla="*/ 21254 w 1981200"/>
              <a:gd name="connsiteY0" fmla="*/ 267117 h 1356627"/>
              <a:gd name="connsiteX1" fmla="*/ 0 w 1981200"/>
              <a:gd name="connsiteY1" fmla="*/ 9525 h 1356627"/>
              <a:gd name="connsiteX2" fmla="*/ 910740 w 1981200"/>
              <a:gd name="connsiteY2" fmla="*/ 15806 h 1356627"/>
              <a:gd name="connsiteX3" fmla="*/ 1743075 w 1981200"/>
              <a:gd name="connsiteY3" fmla="*/ 0 h 1356627"/>
              <a:gd name="connsiteX4" fmla="*/ 1981200 w 1981200"/>
              <a:gd name="connsiteY4" fmla="*/ 248067 h 1356627"/>
              <a:gd name="connsiteX5" fmla="*/ 872640 w 1981200"/>
              <a:gd name="connsiteY5" fmla="*/ 1356627 h 1356627"/>
              <a:gd name="connsiteX6" fmla="*/ 19050 w 1981200"/>
              <a:gd name="connsiteY6" fmla="*/ 504825 h 1356627"/>
              <a:gd name="connsiteX7" fmla="*/ 21254 w 1981200"/>
              <a:gd name="connsiteY7" fmla="*/ 267117 h 1356627"/>
              <a:gd name="connsiteX0" fmla="*/ 11729 w 1971675"/>
              <a:gd name="connsiteY0" fmla="*/ 267117 h 1356627"/>
              <a:gd name="connsiteX1" fmla="*/ 0 w 1971675"/>
              <a:gd name="connsiteY1" fmla="*/ 19050 h 1356627"/>
              <a:gd name="connsiteX2" fmla="*/ 901215 w 1971675"/>
              <a:gd name="connsiteY2" fmla="*/ 15806 h 1356627"/>
              <a:gd name="connsiteX3" fmla="*/ 1733550 w 1971675"/>
              <a:gd name="connsiteY3" fmla="*/ 0 h 1356627"/>
              <a:gd name="connsiteX4" fmla="*/ 1971675 w 1971675"/>
              <a:gd name="connsiteY4" fmla="*/ 248067 h 1356627"/>
              <a:gd name="connsiteX5" fmla="*/ 863115 w 1971675"/>
              <a:gd name="connsiteY5" fmla="*/ 1356627 h 1356627"/>
              <a:gd name="connsiteX6" fmla="*/ 9525 w 1971675"/>
              <a:gd name="connsiteY6" fmla="*/ 504825 h 1356627"/>
              <a:gd name="connsiteX7" fmla="*/ 11729 w 1971675"/>
              <a:gd name="connsiteY7" fmla="*/ 267117 h 1356627"/>
              <a:gd name="connsiteX0" fmla="*/ 2204 w 1962150"/>
              <a:gd name="connsiteY0" fmla="*/ 267117 h 1356627"/>
              <a:gd name="connsiteX1" fmla="*/ 1694 w 1962150"/>
              <a:gd name="connsiteY1" fmla="*/ 19050 h 1356627"/>
              <a:gd name="connsiteX2" fmla="*/ 891690 w 1962150"/>
              <a:gd name="connsiteY2" fmla="*/ 15806 h 1356627"/>
              <a:gd name="connsiteX3" fmla="*/ 1724025 w 1962150"/>
              <a:gd name="connsiteY3" fmla="*/ 0 h 1356627"/>
              <a:gd name="connsiteX4" fmla="*/ 1962150 w 1962150"/>
              <a:gd name="connsiteY4" fmla="*/ 248067 h 1356627"/>
              <a:gd name="connsiteX5" fmla="*/ 853590 w 1962150"/>
              <a:gd name="connsiteY5" fmla="*/ 1356627 h 1356627"/>
              <a:gd name="connsiteX6" fmla="*/ 0 w 1962150"/>
              <a:gd name="connsiteY6" fmla="*/ 504825 h 1356627"/>
              <a:gd name="connsiteX7" fmla="*/ 2204 w 1962150"/>
              <a:gd name="connsiteY7" fmla="*/ 267117 h 1356627"/>
              <a:gd name="connsiteX0" fmla="*/ 2204 w 1962150"/>
              <a:gd name="connsiteY0" fmla="*/ 261507 h 1351017"/>
              <a:gd name="connsiteX1" fmla="*/ 1694 w 1962150"/>
              <a:gd name="connsiteY1" fmla="*/ 13440 h 1351017"/>
              <a:gd name="connsiteX2" fmla="*/ 891690 w 1962150"/>
              <a:gd name="connsiteY2" fmla="*/ 10196 h 1351017"/>
              <a:gd name="connsiteX3" fmla="*/ 1729634 w 1962150"/>
              <a:gd name="connsiteY3" fmla="*/ 0 h 1351017"/>
              <a:gd name="connsiteX4" fmla="*/ 1962150 w 1962150"/>
              <a:gd name="connsiteY4" fmla="*/ 242457 h 1351017"/>
              <a:gd name="connsiteX5" fmla="*/ 853590 w 1962150"/>
              <a:gd name="connsiteY5" fmla="*/ 1351017 h 1351017"/>
              <a:gd name="connsiteX6" fmla="*/ 0 w 1962150"/>
              <a:gd name="connsiteY6" fmla="*/ 499215 h 1351017"/>
              <a:gd name="connsiteX7" fmla="*/ 2204 w 1962150"/>
              <a:gd name="connsiteY7" fmla="*/ 261507 h 1351017"/>
              <a:gd name="connsiteX0" fmla="*/ 2204 w 1962150"/>
              <a:gd name="connsiteY0" fmla="*/ 261507 h 1351017"/>
              <a:gd name="connsiteX1" fmla="*/ 1694 w 1962150"/>
              <a:gd name="connsiteY1" fmla="*/ 13440 h 1351017"/>
              <a:gd name="connsiteX2" fmla="*/ 891690 w 1962150"/>
              <a:gd name="connsiteY2" fmla="*/ 10196 h 1351017"/>
              <a:gd name="connsiteX3" fmla="*/ 1740854 w 1962150"/>
              <a:gd name="connsiteY3" fmla="*/ 0 h 1351017"/>
              <a:gd name="connsiteX4" fmla="*/ 1962150 w 1962150"/>
              <a:gd name="connsiteY4" fmla="*/ 242457 h 1351017"/>
              <a:gd name="connsiteX5" fmla="*/ 853590 w 1962150"/>
              <a:gd name="connsiteY5" fmla="*/ 1351017 h 1351017"/>
              <a:gd name="connsiteX6" fmla="*/ 0 w 1962150"/>
              <a:gd name="connsiteY6" fmla="*/ 499215 h 1351017"/>
              <a:gd name="connsiteX7" fmla="*/ 2204 w 1962150"/>
              <a:gd name="connsiteY7" fmla="*/ 261507 h 135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2150" h="1351017">
                <a:moveTo>
                  <a:pt x="2204" y="261507"/>
                </a:moveTo>
                <a:cubicBezTo>
                  <a:pt x="1469" y="172468"/>
                  <a:pt x="2429" y="102479"/>
                  <a:pt x="1694" y="13440"/>
                </a:cubicBezTo>
                <a:lnTo>
                  <a:pt x="891690" y="10196"/>
                </a:lnTo>
                <a:lnTo>
                  <a:pt x="1740854" y="0"/>
                </a:lnTo>
                <a:lnTo>
                  <a:pt x="1962150" y="242457"/>
                </a:lnTo>
                <a:lnTo>
                  <a:pt x="853590" y="1351017"/>
                </a:lnTo>
                <a:lnTo>
                  <a:pt x="0" y="499215"/>
                </a:lnTo>
                <a:cubicBezTo>
                  <a:pt x="735" y="419979"/>
                  <a:pt x="1469" y="340743"/>
                  <a:pt x="2204" y="261507"/>
                </a:cubicBezTo>
                <a:close/>
              </a:path>
            </a:pathLst>
          </a:cu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="" xmlns:a16="http://schemas.microsoft.com/office/drawing/2014/main" id="{CD301C7C-9C58-4465-B024-1DB96482A155}"/>
              </a:ext>
            </a:extLst>
          </p:cNvPr>
          <p:cNvSpPr/>
          <p:nvPr userDrawn="1"/>
        </p:nvSpPr>
        <p:spPr>
          <a:xfrm>
            <a:off x="283369" y="1179708"/>
            <a:ext cx="1066851" cy="1422468"/>
          </a:xfrm>
          <a:prstGeom prst="diamond">
            <a:avLst/>
          </a:pr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="" xmlns:a16="http://schemas.microsoft.com/office/drawing/2014/main" id="{524B240A-D7EA-45A9-8E26-B6F44A6C014E}"/>
              </a:ext>
            </a:extLst>
          </p:cNvPr>
          <p:cNvSpPr/>
          <p:nvPr userDrawn="1"/>
        </p:nvSpPr>
        <p:spPr>
          <a:xfrm>
            <a:off x="-6030" y="578540"/>
            <a:ext cx="602069" cy="1604963"/>
          </a:xfrm>
          <a:custGeom>
            <a:avLst/>
            <a:gdLst>
              <a:gd name="connsiteX0" fmla="*/ 0 w 1604963"/>
              <a:gd name="connsiteY0" fmla="*/ 802482 h 1604963"/>
              <a:gd name="connsiteX1" fmla="*/ 802482 w 1604963"/>
              <a:gd name="connsiteY1" fmla="*/ 0 h 1604963"/>
              <a:gd name="connsiteX2" fmla="*/ 1604963 w 1604963"/>
              <a:gd name="connsiteY2" fmla="*/ 802482 h 1604963"/>
              <a:gd name="connsiteX3" fmla="*/ 802482 w 1604963"/>
              <a:gd name="connsiteY3" fmla="*/ 1604963 h 1604963"/>
              <a:gd name="connsiteX4" fmla="*/ 0 w 1604963"/>
              <a:gd name="connsiteY4" fmla="*/ 802482 h 1604963"/>
              <a:gd name="connsiteX0" fmla="*/ 0 w 802759"/>
              <a:gd name="connsiteY0" fmla="*/ 802482 h 1604963"/>
              <a:gd name="connsiteX1" fmla="*/ 278 w 802759"/>
              <a:gd name="connsiteY1" fmla="*/ 0 h 1604963"/>
              <a:gd name="connsiteX2" fmla="*/ 802759 w 802759"/>
              <a:gd name="connsiteY2" fmla="*/ 802482 h 1604963"/>
              <a:gd name="connsiteX3" fmla="*/ 278 w 802759"/>
              <a:gd name="connsiteY3" fmla="*/ 1604963 h 1604963"/>
              <a:gd name="connsiteX4" fmla="*/ 0 w 802759"/>
              <a:gd name="connsiteY4" fmla="*/ 802482 h 160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759" h="1604963">
                <a:moveTo>
                  <a:pt x="0" y="802482"/>
                </a:moveTo>
                <a:cubicBezTo>
                  <a:pt x="93" y="534988"/>
                  <a:pt x="185" y="267494"/>
                  <a:pt x="278" y="0"/>
                </a:cubicBezTo>
                <a:lnTo>
                  <a:pt x="802759" y="802482"/>
                </a:lnTo>
                <a:lnTo>
                  <a:pt x="278" y="1604963"/>
                </a:lnTo>
                <a:cubicBezTo>
                  <a:pt x="185" y="1337469"/>
                  <a:pt x="93" y="1069976"/>
                  <a:pt x="0" y="802482"/>
                </a:cubicBez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25F68A1B-0C83-4303-92AE-1295D67A5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6901" y="1600201"/>
            <a:ext cx="6993731" cy="4581525"/>
          </a:xfrm>
        </p:spPr>
        <p:txBody>
          <a:bodyPr>
            <a:normAutofit/>
          </a:bodyPr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Diamond 4">
            <a:extLst>
              <a:ext uri="{FF2B5EF4-FFF2-40B4-BE49-F238E27FC236}">
                <a16:creationId xmlns="" xmlns:a16="http://schemas.microsoft.com/office/drawing/2014/main" id="{4BBA2CE3-B27E-46AE-9C30-F8C0BBC43F08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CFEE00F-135B-412F-AE3C-5431F1304B4C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FFBF1BD-DDFF-4680-8D41-44FC3FDF26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B3CA2072-4C7D-414F-9256-54213A02A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638" y="-8979"/>
            <a:ext cx="5804361" cy="686697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A7F251E-AF11-41AB-BA21-524955C9CC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653" y="-8980"/>
            <a:ext cx="3254731" cy="3057472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20FE2-73CE-4F0B-BD2E-D2DD3533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908" y="423332"/>
            <a:ext cx="5411672" cy="573932"/>
          </a:xfrm>
        </p:spPr>
        <p:txBody>
          <a:bodyPr>
            <a:noAutofit/>
          </a:bodyPr>
          <a:lstStyle>
            <a:lvl1pPr>
              <a:defRPr lang="en-US" sz="2700" b="1" kern="1200" dirty="0">
                <a:solidFill>
                  <a:srgbClr val="039DB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1579B2D-F1AC-4D0E-B5F6-66429945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0512" y="1163376"/>
            <a:ext cx="4803294" cy="48431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="" xmlns:a16="http://schemas.microsoft.com/office/drawing/2014/main" id="{FEA98BCE-9E01-4551-9866-FB940DE87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909" y="2849526"/>
            <a:ext cx="1286691" cy="2371761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13A64629-A446-4C68-906B-624A136714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9162" y="5010275"/>
            <a:ext cx="1752916" cy="1847725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Diamond 8">
            <a:extLst>
              <a:ext uri="{FF2B5EF4-FFF2-40B4-BE49-F238E27FC236}">
                <a16:creationId xmlns="" xmlns:a16="http://schemas.microsoft.com/office/drawing/2014/main" id="{1E86C707-46E0-4F2E-8BFD-8D9B95601572}"/>
              </a:ext>
            </a:extLst>
          </p:cNvPr>
          <p:cNvSpPr/>
          <p:nvPr userDrawn="1"/>
        </p:nvSpPr>
        <p:spPr>
          <a:xfrm>
            <a:off x="8380349" y="3226471"/>
            <a:ext cx="765377" cy="1398572"/>
          </a:xfrm>
          <a:custGeom>
            <a:avLst/>
            <a:gdLst>
              <a:gd name="connsiteX0" fmla="*/ 0 w 1398572"/>
              <a:gd name="connsiteY0" fmla="*/ 699286 h 1398572"/>
              <a:gd name="connsiteX1" fmla="*/ 699286 w 1398572"/>
              <a:gd name="connsiteY1" fmla="*/ 0 h 1398572"/>
              <a:gd name="connsiteX2" fmla="*/ 1398572 w 1398572"/>
              <a:gd name="connsiteY2" fmla="*/ 699286 h 1398572"/>
              <a:gd name="connsiteX3" fmla="*/ 699286 w 1398572"/>
              <a:gd name="connsiteY3" fmla="*/ 1398572 h 1398572"/>
              <a:gd name="connsiteX4" fmla="*/ 0 w 1398572"/>
              <a:gd name="connsiteY4" fmla="*/ 699286 h 1398572"/>
              <a:gd name="connsiteX0" fmla="*/ 0 w 1398572"/>
              <a:gd name="connsiteY0" fmla="*/ 699286 h 1398572"/>
              <a:gd name="connsiteX1" fmla="*/ 699286 w 1398572"/>
              <a:gd name="connsiteY1" fmla="*/ 0 h 1398572"/>
              <a:gd name="connsiteX2" fmla="*/ 1018201 w 1398572"/>
              <a:gd name="connsiteY2" fmla="*/ 319760 h 1398572"/>
              <a:gd name="connsiteX3" fmla="*/ 1398572 w 1398572"/>
              <a:gd name="connsiteY3" fmla="*/ 699286 h 1398572"/>
              <a:gd name="connsiteX4" fmla="*/ 699286 w 1398572"/>
              <a:gd name="connsiteY4" fmla="*/ 1398572 h 1398572"/>
              <a:gd name="connsiteX5" fmla="*/ 0 w 1398572"/>
              <a:gd name="connsiteY5" fmla="*/ 699286 h 1398572"/>
              <a:gd name="connsiteX0" fmla="*/ 0 w 1398572"/>
              <a:gd name="connsiteY0" fmla="*/ 699286 h 1398572"/>
              <a:gd name="connsiteX1" fmla="*/ 699286 w 1398572"/>
              <a:gd name="connsiteY1" fmla="*/ 0 h 1398572"/>
              <a:gd name="connsiteX2" fmla="*/ 1018201 w 1398572"/>
              <a:gd name="connsiteY2" fmla="*/ 319760 h 1398572"/>
              <a:gd name="connsiteX3" fmla="*/ 1398572 w 1398572"/>
              <a:gd name="connsiteY3" fmla="*/ 699286 h 1398572"/>
              <a:gd name="connsiteX4" fmla="*/ 1018201 w 1398572"/>
              <a:gd name="connsiteY4" fmla="*/ 1078829 h 1398572"/>
              <a:gd name="connsiteX5" fmla="*/ 699286 w 1398572"/>
              <a:gd name="connsiteY5" fmla="*/ 1398572 h 1398572"/>
              <a:gd name="connsiteX6" fmla="*/ 0 w 1398572"/>
              <a:gd name="connsiteY6" fmla="*/ 699286 h 1398572"/>
              <a:gd name="connsiteX0" fmla="*/ 0 w 1020503"/>
              <a:gd name="connsiteY0" fmla="*/ 699286 h 1398572"/>
              <a:gd name="connsiteX1" fmla="*/ 699286 w 1020503"/>
              <a:gd name="connsiteY1" fmla="*/ 0 h 1398572"/>
              <a:gd name="connsiteX2" fmla="*/ 1018201 w 1020503"/>
              <a:gd name="connsiteY2" fmla="*/ 319760 h 1398572"/>
              <a:gd name="connsiteX3" fmla="*/ 1020503 w 1020503"/>
              <a:gd name="connsiteY3" fmla="*/ 752040 h 1398572"/>
              <a:gd name="connsiteX4" fmla="*/ 1018201 w 1020503"/>
              <a:gd name="connsiteY4" fmla="*/ 1078829 h 1398572"/>
              <a:gd name="connsiteX5" fmla="*/ 699286 w 1020503"/>
              <a:gd name="connsiteY5" fmla="*/ 1398572 h 1398572"/>
              <a:gd name="connsiteX6" fmla="*/ 0 w 1020503"/>
              <a:gd name="connsiteY6" fmla="*/ 699286 h 139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503" h="1398572">
                <a:moveTo>
                  <a:pt x="0" y="699286"/>
                </a:moveTo>
                <a:lnTo>
                  <a:pt x="699286" y="0"/>
                </a:lnTo>
                <a:lnTo>
                  <a:pt x="1018201" y="319760"/>
                </a:lnTo>
                <a:cubicBezTo>
                  <a:pt x="1018968" y="463853"/>
                  <a:pt x="1019736" y="607947"/>
                  <a:pt x="1020503" y="752040"/>
                </a:cubicBezTo>
                <a:cubicBezTo>
                  <a:pt x="1019736" y="860970"/>
                  <a:pt x="1018968" y="969899"/>
                  <a:pt x="1018201" y="1078829"/>
                </a:cubicBezTo>
                <a:lnTo>
                  <a:pt x="699286" y="1398572"/>
                </a:lnTo>
                <a:lnTo>
                  <a:pt x="0" y="699286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9">
            <a:extLst>
              <a:ext uri="{FF2B5EF4-FFF2-40B4-BE49-F238E27FC236}">
                <a16:creationId xmlns="" xmlns:a16="http://schemas.microsoft.com/office/drawing/2014/main" id="{FA842A08-287A-4233-BF01-5A3C765B8966}"/>
              </a:ext>
            </a:extLst>
          </p:cNvPr>
          <p:cNvSpPr/>
          <p:nvPr userDrawn="1"/>
        </p:nvSpPr>
        <p:spPr>
          <a:xfrm>
            <a:off x="8841407" y="4379600"/>
            <a:ext cx="308741" cy="823310"/>
          </a:xfrm>
          <a:custGeom>
            <a:avLst/>
            <a:gdLst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823310 w 823310"/>
              <a:gd name="connsiteY2" fmla="*/ 411655 h 823310"/>
              <a:gd name="connsiteX3" fmla="*/ 411655 w 823310"/>
              <a:gd name="connsiteY3" fmla="*/ 823310 h 823310"/>
              <a:gd name="connsiteX4" fmla="*/ 0 w 823310"/>
              <a:gd name="connsiteY4" fmla="*/ 411655 h 823310"/>
              <a:gd name="connsiteX0" fmla="*/ 0 w 415933"/>
              <a:gd name="connsiteY0" fmla="*/ 411655 h 823310"/>
              <a:gd name="connsiteX1" fmla="*/ 411655 w 415933"/>
              <a:gd name="connsiteY1" fmla="*/ 0 h 823310"/>
              <a:gd name="connsiteX2" fmla="*/ 415933 w 415933"/>
              <a:gd name="connsiteY2" fmla="*/ 394071 h 823310"/>
              <a:gd name="connsiteX3" fmla="*/ 411655 w 415933"/>
              <a:gd name="connsiteY3" fmla="*/ 823310 h 823310"/>
              <a:gd name="connsiteX4" fmla="*/ 0 w 415933"/>
              <a:gd name="connsiteY4" fmla="*/ 411655 h 823310"/>
              <a:gd name="connsiteX0" fmla="*/ 0 w 413002"/>
              <a:gd name="connsiteY0" fmla="*/ 411655 h 823310"/>
              <a:gd name="connsiteX1" fmla="*/ 411655 w 413002"/>
              <a:gd name="connsiteY1" fmla="*/ 0 h 823310"/>
              <a:gd name="connsiteX2" fmla="*/ 413002 w 413002"/>
              <a:gd name="connsiteY2" fmla="*/ 391140 h 823310"/>
              <a:gd name="connsiteX3" fmla="*/ 411655 w 413002"/>
              <a:gd name="connsiteY3" fmla="*/ 823310 h 823310"/>
              <a:gd name="connsiteX4" fmla="*/ 0 w 413002"/>
              <a:gd name="connsiteY4" fmla="*/ 411655 h 823310"/>
              <a:gd name="connsiteX0" fmla="*/ 0 w 413002"/>
              <a:gd name="connsiteY0" fmla="*/ 411655 h 823310"/>
              <a:gd name="connsiteX1" fmla="*/ 411655 w 413002"/>
              <a:gd name="connsiteY1" fmla="*/ 0 h 823310"/>
              <a:gd name="connsiteX2" fmla="*/ 413002 w 413002"/>
              <a:gd name="connsiteY2" fmla="*/ 391140 h 823310"/>
              <a:gd name="connsiteX3" fmla="*/ 411655 w 413002"/>
              <a:gd name="connsiteY3" fmla="*/ 823310 h 823310"/>
              <a:gd name="connsiteX4" fmla="*/ 0 w 413002"/>
              <a:gd name="connsiteY4" fmla="*/ 411655 h 823310"/>
              <a:gd name="connsiteX0" fmla="*/ 0 w 411655"/>
              <a:gd name="connsiteY0" fmla="*/ 411655 h 823310"/>
              <a:gd name="connsiteX1" fmla="*/ 411655 w 411655"/>
              <a:gd name="connsiteY1" fmla="*/ 0 h 823310"/>
              <a:gd name="connsiteX2" fmla="*/ 407141 w 411655"/>
              <a:gd name="connsiteY2" fmla="*/ 394070 h 823310"/>
              <a:gd name="connsiteX3" fmla="*/ 411655 w 411655"/>
              <a:gd name="connsiteY3" fmla="*/ 823310 h 823310"/>
              <a:gd name="connsiteX4" fmla="*/ 0 w 411655"/>
              <a:gd name="connsiteY4" fmla="*/ 411655 h 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55" h="823310">
                <a:moveTo>
                  <a:pt x="0" y="411655"/>
                </a:moveTo>
                <a:lnTo>
                  <a:pt x="411655" y="0"/>
                </a:lnTo>
                <a:cubicBezTo>
                  <a:pt x="410150" y="131357"/>
                  <a:pt x="408646" y="262713"/>
                  <a:pt x="407141" y="394070"/>
                </a:cubicBezTo>
                <a:cubicBezTo>
                  <a:pt x="408646" y="537150"/>
                  <a:pt x="410150" y="680230"/>
                  <a:pt x="411655" y="823310"/>
                </a:cubicBezTo>
                <a:lnTo>
                  <a:pt x="0" y="411655"/>
                </a:lnTo>
                <a:close/>
              </a:path>
            </a:pathLst>
          </a:cu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>
            <a:extLst>
              <a:ext uri="{FF2B5EF4-FFF2-40B4-BE49-F238E27FC236}">
                <a16:creationId xmlns="" xmlns:a16="http://schemas.microsoft.com/office/drawing/2014/main" id="{E5833F36-284C-450D-B0D6-CCAF8107C8C5}"/>
              </a:ext>
            </a:extLst>
          </p:cNvPr>
          <p:cNvSpPr/>
          <p:nvPr userDrawn="1"/>
        </p:nvSpPr>
        <p:spPr>
          <a:xfrm>
            <a:off x="8278125" y="4266837"/>
            <a:ext cx="585348" cy="780464"/>
          </a:xfrm>
          <a:prstGeom prst="diamond">
            <a:avLst/>
          </a:pr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31">
            <a:extLst>
              <a:ext uri="{FF2B5EF4-FFF2-40B4-BE49-F238E27FC236}">
                <a16:creationId xmlns="" xmlns:a16="http://schemas.microsoft.com/office/drawing/2014/main" id="{D70342A1-5E68-4636-9CBC-DE0D64224621}"/>
              </a:ext>
            </a:extLst>
          </p:cNvPr>
          <p:cNvSpPr/>
          <p:nvPr userDrawn="1"/>
        </p:nvSpPr>
        <p:spPr>
          <a:xfrm>
            <a:off x="8378490" y="4812704"/>
            <a:ext cx="770108" cy="1141110"/>
          </a:xfrm>
          <a:custGeom>
            <a:avLst/>
            <a:gdLst>
              <a:gd name="connsiteX0" fmla="*/ 0 w 1141110"/>
              <a:gd name="connsiteY0" fmla="*/ 570555 h 1141110"/>
              <a:gd name="connsiteX1" fmla="*/ 570555 w 1141110"/>
              <a:gd name="connsiteY1" fmla="*/ 0 h 1141110"/>
              <a:gd name="connsiteX2" fmla="*/ 1141110 w 1141110"/>
              <a:gd name="connsiteY2" fmla="*/ 570555 h 1141110"/>
              <a:gd name="connsiteX3" fmla="*/ 570555 w 1141110"/>
              <a:gd name="connsiteY3" fmla="*/ 1141110 h 1141110"/>
              <a:gd name="connsiteX4" fmla="*/ 0 w 1141110"/>
              <a:gd name="connsiteY4" fmla="*/ 570555 h 1141110"/>
              <a:gd name="connsiteX0" fmla="*/ 0 w 1141110"/>
              <a:gd name="connsiteY0" fmla="*/ 570555 h 1141110"/>
              <a:gd name="connsiteX1" fmla="*/ 570555 w 1141110"/>
              <a:gd name="connsiteY1" fmla="*/ 0 h 1141110"/>
              <a:gd name="connsiteX2" fmla="*/ 1023611 w 1141110"/>
              <a:gd name="connsiteY2" fmla="*/ 462681 h 1141110"/>
              <a:gd name="connsiteX3" fmla="*/ 1141110 w 1141110"/>
              <a:gd name="connsiteY3" fmla="*/ 570555 h 1141110"/>
              <a:gd name="connsiteX4" fmla="*/ 570555 w 1141110"/>
              <a:gd name="connsiteY4" fmla="*/ 1141110 h 1141110"/>
              <a:gd name="connsiteX5" fmla="*/ 0 w 1141110"/>
              <a:gd name="connsiteY5" fmla="*/ 570555 h 1141110"/>
              <a:gd name="connsiteX0" fmla="*/ 0 w 1141110"/>
              <a:gd name="connsiteY0" fmla="*/ 570555 h 1141110"/>
              <a:gd name="connsiteX1" fmla="*/ 570555 w 1141110"/>
              <a:gd name="connsiteY1" fmla="*/ 0 h 1141110"/>
              <a:gd name="connsiteX2" fmla="*/ 1023611 w 1141110"/>
              <a:gd name="connsiteY2" fmla="*/ 462681 h 1141110"/>
              <a:gd name="connsiteX3" fmla="*/ 1141110 w 1141110"/>
              <a:gd name="connsiteY3" fmla="*/ 570555 h 1141110"/>
              <a:gd name="connsiteX4" fmla="*/ 1020680 w 1141110"/>
              <a:gd name="connsiteY4" fmla="*/ 688350 h 1141110"/>
              <a:gd name="connsiteX5" fmla="*/ 570555 w 1141110"/>
              <a:gd name="connsiteY5" fmla="*/ 1141110 h 1141110"/>
              <a:gd name="connsiteX6" fmla="*/ 0 w 1141110"/>
              <a:gd name="connsiteY6" fmla="*/ 570555 h 1141110"/>
              <a:gd name="connsiteX0" fmla="*/ 0 w 1026810"/>
              <a:gd name="connsiteY0" fmla="*/ 570555 h 1141110"/>
              <a:gd name="connsiteX1" fmla="*/ 570555 w 1026810"/>
              <a:gd name="connsiteY1" fmla="*/ 0 h 1141110"/>
              <a:gd name="connsiteX2" fmla="*/ 1023611 w 1026810"/>
              <a:gd name="connsiteY2" fmla="*/ 462681 h 1141110"/>
              <a:gd name="connsiteX3" fmla="*/ 1026810 w 1026810"/>
              <a:gd name="connsiteY3" fmla="*/ 579347 h 1141110"/>
              <a:gd name="connsiteX4" fmla="*/ 1020680 w 1026810"/>
              <a:gd name="connsiteY4" fmla="*/ 688350 h 1141110"/>
              <a:gd name="connsiteX5" fmla="*/ 570555 w 1026810"/>
              <a:gd name="connsiteY5" fmla="*/ 1141110 h 1141110"/>
              <a:gd name="connsiteX6" fmla="*/ 0 w 1026810"/>
              <a:gd name="connsiteY6" fmla="*/ 570555 h 11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810" h="1141110">
                <a:moveTo>
                  <a:pt x="0" y="570555"/>
                </a:moveTo>
                <a:lnTo>
                  <a:pt x="570555" y="0"/>
                </a:lnTo>
                <a:lnTo>
                  <a:pt x="1023611" y="462681"/>
                </a:lnTo>
                <a:cubicBezTo>
                  <a:pt x="1024677" y="501570"/>
                  <a:pt x="1025744" y="540458"/>
                  <a:pt x="1026810" y="579347"/>
                </a:cubicBezTo>
                <a:lnTo>
                  <a:pt x="1020680" y="688350"/>
                </a:lnTo>
                <a:lnTo>
                  <a:pt x="570555" y="1141110"/>
                </a:lnTo>
                <a:lnTo>
                  <a:pt x="0" y="570555"/>
                </a:lnTo>
                <a:close/>
              </a:path>
            </a:pathLst>
          </a:cu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32">
            <a:extLst>
              <a:ext uri="{FF2B5EF4-FFF2-40B4-BE49-F238E27FC236}">
                <a16:creationId xmlns="" xmlns:a16="http://schemas.microsoft.com/office/drawing/2014/main" id="{2259B458-BC1A-43A3-A96C-CBF91BA5A368}"/>
              </a:ext>
            </a:extLst>
          </p:cNvPr>
          <p:cNvSpPr/>
          <p:nvPr userDrawn="1"/>
        </p:nvSpPr>
        <p:spPr>
          <a:xfrm>
            <a:off x="8763019" y="5683628"/>
            <a:ext cx="386684" cy="823310"/>
          </a:xfrm>
          <a:custGeom>
            <a:avLst/>
            <a:gdLst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823310 w 823310"/>
              <a:gd name="connsiteY2" fmla="*/ 411655 h 823310"/>
              <a:gd name="connsiteX3" fmla="*/ 411655 w 823310"/>
              <a:gd name="connsiteY3" fmla="*/ 823310 h 823310"/>
              <a:gd name="connsiteX4" fmla="*/ 0 w 823310"/>
              <a:gd name="connsiteY4" fmla="*/ 411655 h 823310"/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513836 w 823310"/>
              <a:gd name="connsiteY2" fmla="*/ 92918 h 823310"/>
              <a:gd name="connsiteX3" fmla="*/ 823310 w 823310"/>
              <a:gd name="connsiteY3" fmla="*/ 411655 h 823310"/>
              <a:gd name="connsiteX4" fmla="*/ 411655 w 823310"/>
              <a:gd name="connsiteY4" fmla="*/ 823310 h 823310"/>
              <a:gd name="connsiteX5" fmla="*/ 0 w 823310"/>
              <a:gd name="connsiteY5" fmla="*/ 411655 h 823310"/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513836 w 823310"/>
              <a:gd name="connsiteY2" fmla="*/ 92918 h 823310"/>
              <a:gd name="connsiteX3" fmla="*/ 823310 w 823310"/>
              <a:gd name="connsiteY3" fmla="*/ 411655 h 823310"/>
              <a:gd name="connsiteX4" fmla="*/ 510905 w 823310"/>
              <a:gd name="connsiteY4" fmla="*/ 725964 h 823310"/>
              <a:gd name="connsiteX5" fmla="*/ 411655 w 823310"/>
              <a:gd name="connsiteY5" fmla="*/ 823310 h 823310"/>
              <a:gd name="connsiteX6" fmla="*/ 0 w 823310"/>
              <a:gd name="connsiteY6" fmla="*/ 411655 h 823310"/>
              <a:gd name="connsiteX0" fmla="*/ 0 w 515579"/>
              <a:gd name="connsiteY0" fmla="*/ 411655 h 823310"/>
              <a:gd name="connsiteX1" fmla="*/ 411655 w 515579"/>
              <a:gd name="connsiteY1" fmla="*/ 0 h 823310"/>
              <a:gd name="connsiteX2" fmla="*/ 513836 w 515579"/>
              <a:gd name="connsiteY2" fmla="*/ 92918 h 823310"/>
              <a:gd name="connsiteX3" fmla="*/ 515579 w 515579"/>
              <a:gd name="connsiteY3" fmla="*/ 423378 h 823310"/>
              <a:gd name="connsiteX4" fmla="*/ 510905 w 515579"/>
              <a:gd name="connsiteY4" fmla="*/ 725964 h 823310"/>
              <a:gd name="connsiteX5" fmla="*/ 411655 w 515579"/>
              <a:gd name="connsiteY5" fmla="*/ 823310 h 823310"/>
              <a:gd name="connsiteX6" fmla="*/ 0 w 515579"/>
              <a:gd name="connsiteY6" fmla="*/ 411655 h 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79" h="823310">
                <a:moveTo>
                  <a:pt x="0" y="411655"/>
                </a:moveTo>
                <a:lnTo>
                  <a:pt x="411655" y="0"/>
                </a:lnTo>
                <a:lnTo>
                  <a:pt x="513836" y="92918"/>
                </a:lnTo>
                <a:lnTo>
                  <a:pt x="515579" y="423378"/>
                </a:lnTo>
                <a:lnTo>
                  <a:pt x="510905" y="725964"/>
                </a:lnTo>
                <a:lnTo>
                  <a:pt x="411655" y="823310"/>
                </a:lnTo>
                <a:lnTo>
                  <a:pt x="0" y="411655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>
            <a:extLst>
              <a:ext uri="{FF2B5EF4-FFF2-40B4-BE49-F238E27FC236}">
                <a16:creationId xmlns="" xmlns:a16="http://schemas.microsoft.com/office/drawing/2014/main" id="{ABAD1DF0-5C97-4C17-93D5-A38294A83CFA}"/>
              </a:ext>
            </a:extLst>
          </p:cNvPr>
          <p:cNvSpPr/>
          <p:nvPr userDrawn="1"/>
        </p:nvSpPr>
        <p:spPr>
          <a:xfrm>
            <a:off x="8327927" y="2685366"/>
            <a:ext cx="617483" cy="823310"/>
          </a:xfrm>
          <a:prstGeom prst="diamond">
            <a:avLst/>
          </a:pr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4">
            <a:extLst>
              <a:ext uri="{FF2B5EF4-FFF2-40B4-BE49-F238E27FC236}">
                <a16:creationId xmlns="" xmlns:a16="http://schemas.microsoft.com/office/drawing/2014/main" id="{1328A019-4D64-43F7-B42D-1FABC58674D9}"/>
              </a:ext>
            </a:extLst>
          </p:cNvPr>
          <p:cNvSpPr/>
          <p:nvPr userDrawn="1"/>
        </p:nvSpPr>
        <p:spPr>
          <a:xfrm>
            <a:off x="8925581" y="2889377"/>
            <a:ext cx="224027" cy="588848"/>
          </a:xfrm>
          <a:custGeom>
            <a:avLst/>
            <a:gdLst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823310 w 823310"/>
              <a:gd name="connsiteY2" fmla="*/ 411655 h 823310"/>
              <a:gd name="connsiteX3" fmla="*/ 411655 w 823310"/>
              <a:gd name="connsiteY3" fmla="*/ 823310 h 823310"/>
              <a:gd name="connsiteX4" fmla="*/ 0 w 823310"/>
              <a:gd name="connsiteY4" fmla="*/ 411655 h 823310"/>
              <a:gd name="connsiteX0" fmla="*/ 0 w 823310"/>
              <a:gd name="connsiteY0" fmla="*/ 294424 h 706079"/>
              <a:gd name="connsiteX1" fmla="*/ 297355 w 823310"/>
              <a:gd name="connsiteY1" fmla="*/ 0 h 706079"/>
              <a:gd name="connsiteX2" fmla="*/ 823310 w 823310"/>
              <a:gd name="connsiteY2" fmla="*/ 294424 h 706079"/>
              <a:gd name="connsiteX3" fmla="*/ 411655 w 823310"/>
              <a:gd name="connsiteY3" fmla="*/ 706079 h 706079"/>
              <a:gd name="connsiteX4" fmla="*/ 0 w 823310"/>
              <a:gd name="connsiteY4" fmla="*/ 294424 h 706079"/>
              <a:gd name="connsiteX0" fmla="*/ 0 w 823310"/>
              <a:gd name="connsiteY0" fmla="*/ 294424 h 588848"/>
              <a:gd name="connsiteX1" fmla="*/ 297355 w 823310"/>
              <a:gd name="connsiteY1" fmla="*/ 0 h 588848"/>
              <a:gd name="connsiteX2" fmla="*/ 823310 w 823310"/>
              <a:gd name="connsiteY2" fmla="*/ 294424 h 588848"/>
              <a:gd name="connsiteX3" fmla="*/ 297355 w 823310"/>
              <a:gd name="connsiteY3" fmla="*/ 588848 h 588848"/>
              <a:gd name="connsiteX4" fmla="*/ 0 w 823310"/>
              <a:gd name="connsiteY4" fmla="*/ 294424 h 588848"/>
              <a:gd name="connsiteX0" fmla="*/ 0 w 298703"/>
              <a:gd name="connsiteY0" fmla="*/ 294424 h 588848"/>
              <a:gd name="connsiteX1" fmla="*/ 297355 w 298703"/>
              <a:gd name="connsiteY1" fmla="*/ 0 h 588848"/>
              <a:gd name="connsiteX2" fmla="*/ 298703 w 298703"/>
              <a:gd name="connsiteY2" fmla="*/ 312009 h 588848"/>
              <a:gd name="connsiteX3" fmla="*/ 297355 w 298703"/>
              <a:gd name="connsiteY3" fmla="*/ 588848 h 588848"/>
              <a:gd name="connsiteX4" fmla="*/ 0 w 298703"/>
              <a:gd name="connsiteY4" fmla="*/ 294424 h 58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3" h="588848">
                <a:moveTo>
                  <a:pt x="0" y="294424"/>
                </a:moveTo>
                <a:lnTo>
                  <a:pt x="297355" y="0"/>
                </a:lnTo>
                <a:cubicBezTo>
                  <a:pt x="297804" y="104003"/>
                  <a:pt x="298254" y="208006"/>
                  <a:pt x="298703" y="312009"/>
                </a:cubicBezTo>
                <a:cubicBezTo>
                  <a:pt x="298254" y="404289"/>
                  <a:pt x="297804" y="496568"/>
                  <a:pt x="297355" y="588848"/>
                </a:cubicBezTo>
                <a:lnTo>
                  <a:pt x="0" y="294424"/>
                </a:lnTo>
                <a:close/>
              </a:path>
            </a:pathLst>
          </a:cu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5">
            <a:extLst>
              <a:ext uri="{FF2B5EF4-FFF2-40B4-BE49-F238E27FC236}">
                <a16:creationId xmlns="" xmlns:a16="http://schemas.microsoft.com/office/drawing/2014/main" id="{B4E33816-70BA-4E40-8666-28BE7D2D70F8}"/>
              </a:ext>
            </a:extLst>
          </p:cNvPr>
          <p:cNvSpPr/>
          <p:nvPr userDrawn="1"/>
        </p:nvSpPr>
        <p:spPr>
          <a:xfrm>
            <a:off x="8570799" y="1985392"/>
            <a:ext cx="575399" cy="1053418"/>
          </a:xfrm>
          <a:custGeom>
            <a:avLst/>
            <a:gdLst>
              <a:gd name="connsiteX0" fmla="*/ 0 w 1053418"/>
              <a:gd name="connsiteY0" fmla="*/ 526709 h 1053418"/>
              <a:gd name="connsiteX1" fmla="*/ 526709 w 1053418"/>
              <a:gd name="connsiteY1" fmla="*/ 0 h 1053418"/>
              <a:gd name="connsiteX2" fmla="*/ 1053418 w 1053418"/>
              <a:gd name="connsiteY2" fmla="*/ 526709 h 1053418"/>
              <a:gd name="connsiteX3" fmla="*/ 526709 w 1053418"/>
              <a:gd name="connsiteY3" fmla="*/ 1053418 h 1053418"/>
              <a:gd name="connsiteX4" fmla="*/ 0 w 1053418"/>
              <a:gd name="connsiteY4" fmla="*/ 526709 h 1053418"/>
              <a:gd name="connsiteX0" fmla="*/ 0 w 1053418"/>
              <a:gd name="connsiteY0" fmla="*/ 526709 h 1053418"/>
              <a:gd name="connsiteX1" fmla="*/ 526709 w 1053418"/>
              <a:gd name="connsiteY1" fmla="*/ 0 h 1053418"/>
              <a:gd name="connsiteX2" fmla="*/ 767199 w 1053418"/>
              <a:gd name="connsiteY2" fmla="*/ 239062 h 1053418"/>
              <a:gd name="connsiteX3" fmla="*/ 1053418 w 1053418"/>
              <a:gd name="connsiteY3" fmla="*/ 526709 h 1053418"/>
              <a:gd name="connsiteX4" fmla="*/ 526709 w 1053418"/>
              <a:gd name="connsiteY4" fmla="*/ 1053418 h 1053418"/>
              <a:gd name="connsiteX5" fmla="*/ 0 w 1053418"/>
              <a:gd name="connsiteY5" fmla="*/ 526709 h 1053418"/>
              <a:gd name="connsiteX0" fmla="*/ 0 w 1053418"/>
              <a:gd name="connsiteY0" fmla="*/ 526709 h 1053418"/>
              <a:gd name="connsiteX1" fmla="*/ 526709 w 1053418"/>
              <a:gd name="connsiteY1" fmla="*/ 0 h 1053418"/>
              <a:gd name="connsiteX2" fmla="*/ 767199 w 1053418"/>
              <a:gd name="connsiteY2" fmla="*/ 239062 h 1053418"/>
              <a:gd name="connsiteX3" fmla="*/ 1053418 w 1053418"/>
              <a:gd name="connsiteY3" fmla="*/ 526709 h 1053418"/>
              <a:gd name="connsiteX4" fmla="*/ 767199 w 1053418"/>
              <a:gd name="connsiteY4" fmla="*/ 813493 h 1053418"/>
              <a:gd name="connsiteX5" fmla="*/ 526709 w 1053418"/>
              <a:gd name="connsiteY5" fmla="*/ 1053418 h 1053418"/>
              <a:gd name="connsiteX6" fmla="*/ 0 w 1053418"/>
              <a:gd name="connsiteY6" fmla="*/ 526709 h 1053418"/>
              <a:gd name="connsiteX0" fmla="*/ 0 w 767199"/>
              <a:gd name="connsiteY0" fmla="*/ 526709 h 1053418"/>
              <a:gd name="connsiteX1" fmla="*/ 526709 w 767199"/>
              <a:gd name="connsiteY1" fmla="*/ 0 h 1053418"/>
              <a:gd name="connsiteX2" fmla="*/ 767199 w 767199"/>
              <a:gd name="connsiteY2" fmla="*/ 239062 h 1053418"/>
              <a:gd name="connsiteX3" fmla="*/ 763271 w 767199"/>
              <a:gd name="connsiteY3" fmla="*/ 553085 h 1053418"/>
              <a:gd name="connsiteX4" fmla="*/ 767199 w 767199"/>
              <a:gd name="connsiteY4" fmla="*/ 813493 h 1053418"/>
              <a:gd name="connsiteX5" fmla="*/ 526709 w 767199"/>
              <a:gd name="connsiteY5" fmla="*/ 1053418 h 1053418"/>
              <a:gd name="connsiteX6" fmla="*/ 0 w 767199"/>
              <a:gd name="connsiteY6" fmla="*/ 526709 h 105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199" h="1053418">
                <a:moveTo>
                  <a:pt x="0" y="526709"/>
                </a:moveTo>
                <a:lnTo>
                  <a:pt x="526709" y="0"/>
                </a:lnTo>
                <a:lnTo>
                  <a:pt x="767199" y="239062"/>
                </a:lnTo>
                <a:cubicBezTo>
                  <a:pt x="765890" y="343736"/>
                  <a:pt x="764580" y="448411"/>
                  <a:pt x="763271" y="553085"/>
                </a:cubicBezTo>
                <a:cubicBezTo>
                  <a:pt x="764580" y="639888"/>
                  <a:pt x="765890" y="726690"/>
                  <a:pt x="767199" y="813493"/>
                </a:cubicBezTo>
                <a:lnTo>
                  <a:pt x="526709" y="1053418"/>
                </a:lnTo>
                <a:lnTo>
                  <a:pt x="0" y="526709"/>
                </a:lnTo>
                <a:close/>
              </a:path>
            </a:pathLst>
          </a:cu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56D007F-D57A-4E5D-9D20-09B5FD739B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1613" y="3184526"/>
            <a:ext cx="1752600" cy="1700213"/>
          </a:xfrm>
          <a:solidFill>
            <a:srgbClr val="039DB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1DFB94D-81D3-4672-8B3B-38067B215F6D}"/>
              </a:ext>
            </a:extLst>
          </p:cNvPr>
          <p:cNvCxnSpPr>
            <a:cxnSpLocks/>
          </p:cNvCxnSpPr>
          <p:nvPr userDrawn="1"/>
        </p:nvCxnSpPr>
        <p:spPr>
          <a:xfrm>
            <a:off x="3579223" y="997264"/>
            <a:ext cx="5570385" cy="0"/>
          </a:xfrm>
          <a:prstGeom prst="line">
            <a:avLst/>
          </a:prstGeom>
          <a:ln w="38100">
            <a:solidFill>
              <a:srgbClr val="039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4">
            <a:extLst>
              <a:ext uri="{FF2B5EF4-FFF2-40B4-BE49-F238E27FC236}">
                <a16:creationId xmlns="" xmlns:a16="http://schemas.microsoft.com/office/drawing/2014/main" id="{0F935684-4D27-42C5-9DC8-FA065CFCD45E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CEAA9B9-DDF6-48AB-B14C-AB8527FC09D9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B250C96-B8FB-4E97-8252-FC5E68341D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4AA2C6D5-674C-4BDA-A474-7A0E54DA0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38" y="-8979"/>
            <a:ext cx="9169786" cy="686697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25F68A1B-0C83-4303-92AE-1295D67A5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3155" y="1600201"/>
            <a:ext cx="3435282" cy="4972050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F7B506A9-F31D-4C10-A209-C1C484EAD97B}"/>
              </a:ext>
            </a:extLst>
          </p:cNvPr>
          <p:cNvSpPr/>
          <p:nvPr userDrawn="1"/>
        </p:nvSpPr>
        <p:spPr>
          <a:xfrm>
            <a:off x="1110349" y="529116"/>
            <a:ext cx="8043999" cy="971550"/>
          </a:xfrm>
          <a:custGeom>
            <a:avLst/>
            <a:gdLst>
              <a:gd name="connsiteX0" fmla="*/ 0 w 10687051"/>
              <a:gd name="connsiteY0" fmla="*/ 0 h 971550"/>
              <a:gd name="connsiteX1" fmla="*/ 10687051 w 10687051"/>
              <a:gd name="connsiteY1" fmla="*/ 0 h 971550"/>
              <a:gd name="connsiteX2" fmla="*/ 10687051 w 10687051"/>
              <a:gd name="connsiteY2" fmla="*/ 971550 h 971550"/>
              <a:gd name="connsiteX3" fmla="*/ 0 w 10687051"/>
              <a:gd name="connsiteY3" fmla="*/ 971550 h 971550"/>
              <a:gd name="connsiteX4" fmla="*/ 0 w 10687051"/>
              <a:gd name="connsiteY4" fmla="*/ 0 h 971550"/>
              <a:gd name="connsiteX0" fmla="*/ 0 w 10687051"/>
              <a:gd name="connsiteY0" fmla="*/ 0 h 971550"/>
              <a:gd name="connsiteX1" fmla="*/ 228600 w 10687051"/>
              <a:gd name="connsiteY1" fmla="*/ 4286 h 971550"/>
              <a:gd name="connsiteX2" fmla="*/ 10687051 w 10687051"/>
              <a:gd name="connsiteY2" fmla="*/ 0 h 971550"/>
              <a:gd name="connsiteX3" fmla="*/ 10687051 w 10687051"/>
              <a:gd name="connsiteY3" fmla="*/ 971550 h 971550"/>
              <a:gd name="connsiteX4" fmla="*/ 0 w 10687051"/>
              <a:gd name="connsiteY4" fmla="*/ 971550 h 971550"/>
              <a:gd name="connsiteX5" fmla="*/ 0 w 10687051"/>
              <a:gd name="connsiteY5" fmla="*/ 0 h 971550"/>
              <a:gd name="connsiteX0" fmla="*/ 9525 w 10696576"/>
              <a:gd name="connsiteY0" fmla="*/ 0 h 971550"/>
              <a:gd name="connsiteX1" fmla="*/ 238125 w 10696576"/>
              <a:gd name="connsiteY1" fmla="*/ 4286 h 971550"/>
              <a:gd name="connsiteX2" fmla="*/ 10696576 w 10696576"/>
              <a:gd name="connsiteY2" fmla="*/ 0 h 971550"/>
              <a:gd name="connsiteX3" fmla="*/ 10696576 w 10696576"/>
              <a:gd name="connsiteY3" fmla="*/ 971550 h 971550"/>
              <a:gd name="connsiteX4" fmla="*/ 9525 w 10696576"/>
              <a:gd name="connsiteY4" fmla="*/ 971550 h 971550"/>
              <a:gd name="connsiteX5" fmla="*/ 0 w 10696576"/>
              <a:gd name="connsiteY5" fmla="*/ 661511 h 971550"/>
              <a:gd name="connsiteX6" fmla="*/ 9525 w 10696576"/>
              <a:gd name="connsiteY6" fmla="*/ 0 h 971550"/>
              <a:gd name="connsiteX0" fmla="*/ 238125 w 10696576"/>
              <a:gd name="connsiteY0" fmla="*/ 28575 h 971550"/>
              <a:gd name="connsiteX1" fmla="*/ 238125 w 10696576"/>
              <a:gd name="connsiteY1" fmla="*/ 4286 h 971550"/>
              <a:gd name="connsiteX2" fmla="*/ 10696576 w 10696576"/>
              <a:gd name="connsiteY2" fmla="*/ 0 h 971550"/>
              <a:gd name="connsiteX3" fmla="*/ 10696576 w 10696576"/>
              <a:gd name="connsiteY3" fmla="*/ 971550 h 971550"/>
              <a:gd name="connsiteX4" fmla="*/ 9525 w 10696576"/>
              <a:gd name="connsiteY4" fmla="*/ 971550 h 971550"/>
              <a:gd name="connsiteX5" fmla="*/ 0 w 10696576"/>
              <a:gd name="connsiteY5" fmla="*/ 661511 h 971550"/>
              <a:gd name="connsiteX6" fmla="*/ 238125 w 10696576"/>
              <a:gd name="connsiteY6" fmla="*/ 28575 h 971550"/>
              <a:gd name="connsiteX0" fmla="*/ 228600 w 10687051"/>
              <a:gd name="connsiteY0" fmla="*/ 28575 h 971550"/>
              <a:gd name="connsiteX1" fmla="*/ 228600 w 10687051"/>
              <a:gd name="connsiteY1" fmla="*/ 4286 h 971550"/>
              <a:gd name="connsiteX2" fmla="*/ 10687051 w 10687051"/>
              <a:gd name="connsiteY2" fmla="*/ 0 h 971550"/>
              <a:gd name="connsiteX3" fmla="*/ 10687051 w 10687051"/>
              <a:gd name="connsiteY3" fmla="*/ 971550 h 971550"/>
              <a:gd name="connsiteX4" fmla="*/ 0 w 10687051"/>
              <a:gd name="connsiteY4" fmla="*/ 971550 h 971550"/>
              <a:gd name="connsiteX5" fmla="*/ 923925 w 10687051"/>
              <a:gd name="connsiteY5" fmla="*/ 680561 h 971550"/>
              <a:gd name="connsiteX6" fmla="*/ 228600 w 10687051"/>
              <a:gd name="connsiteY6" fmla="*/ 28575 h 971550"/>
              <a:gd name="connsiteX0" fmla="*/ 0 w 10458451"/>
              <a:gd name="connsiteY0" fmla="*/ 2857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95325 w 10458451"/>
              <a:gd name="connsiteY5" fmla="*/ 680561 h 971550"/>
              <a:gd name="connsiteX6" fmla="*/ 0 w 10458451"/>
              <a:gd name="connsiteY6" fmla="*/ 2857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95325 w 10458451"/>
              <a:gd name="connsiteY5" fmla="*/ 680561 h 971550"/>
              <a:gd name="connsiteX6" fmla="*/ 28575 w 10458451"/>
              <a:gd name="connsiteY6" fmla="*/ 952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57225 w 10458451"/>
              <a:gd name="connsiteY5" fmla="*/ 661511 h 971550"/>
              <a:gd name="connsiteX6" fmla="*/ 28575 w 10458451"/>
              <a:gd name="connsiteY6" fmla="*/ 952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52425 w 10458451"/>
              <a:gd name="connsiteY4" fmla="*/ 952500 h 971550"/>
              <a:gd name="connsiteX5" fmla="*/ 619229 w 10458451"/>
              <a:gd name="connsiteY5" fmla="*/ 613886 h 971550"/>
              <a:gd name="connsiteX6" fmla="*/ 28575 w 10458451"/>
              <a:gd name="connsiteY6" fmla="*/ 9525 h 971550"/>
              <a:gd name="connsiteX0" fmla="*/ 28575 w 10458451"/>
              <a:gd name="connsiteY0" fmla="*/ 9525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23928 w 10458451"/>
              <a:gd name="connsiteY4" fmla="*/ 933450 h 971550"/>
              <a:gd name="connsiteX5" fmla="*/ 619229 w 10458451"/>
              <a:gd name="connsiteY5" fmla="*/ 613886 h 971550"/>
              <a:gd name="connsiteX6" fmla="*/ 28575 w 10458451"/>
              <a:gd name="connsiteY6" fmla="*/ 9525 h 971550"/>
              <a:gd name="connsiteX0" fmla="*/ 42823 w 10458451"/>
              <a:gd name="connsiteY0" fmla="*/ 23812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23928 w 10458451"/>
              <a:gd name="connsiteY4" fmla="*/ 933450 h 971550"/>
              <a:gd name="connsiteX5" fmla="*/ 619229 w 10458451"/>
              <a:gd name="connsiteY5" fmla="*/ 613886 h 971550"/>
              <a:gd name="connsiteX6" fmla="*/ 42823 w 10458451"/>
              <a:gd name="connsiteY6" fmla="*/ 23812 h 971550"/>
              <a:gd name="connsiteX0" fmla="*/ 619229 w 10458451"/>
              <a:gd name="connsiteY0" fmla="*/ 613886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323928 w 10458451"/>
              <a:gd name="connsiteY4" fmla="*/ 933450 h 971550"/>
              <a:gd name="connsiteX5" fmla="*/ 619229 w 10458451"/>
              <a:gd name="connsiteY5" fmla="*/ 613886 h 971550"/>
              <a:gd name="connsiteX0" fmla="*/ 619229 w 10458451"/>
              <a:gd name="connsiteY0" fmla="*/ 613886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290681 w 10458451"/>
              <a:gd name="connsiteY4" fmla="*/ 933450 h 971550"/>
              <a:gd name="connsiteX5" fmla="*/ 619229 w 10458451"/>
              <a:gd name="connsiteY5" fmla="*/ 613886 h 971550"/>
              <a:gd name="connsiteX0" fmla="*/ 449058 w 10458451"/>
              <a:gd name="connsiteY0" fmla="*/ 446908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290681 w 10458451"/>
              <a:gd name="connsiteY4" fmla="*/ 933450 h 971550"/>
              <a:gd name="connsiteX5" fmla="*/ 449058 w 10458451"/>
              <a:gd name="connsiteY5" fmla="*/ 446908 h 971550"/>
              <a:gd name="connsiteX0" fmla="*/ 449058 w 10458451"/>
              <a:gd name="connsiteY0" fmla="*/ 446908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43160 w 10458451"/>
              <a:gd name="connsiteY4" fmla="*/ 917547 h 971550"/>
              <a:gd name="connsiteX5" fmla="*/ 449058 w 10458451"/>
              <a:gd name="connsiteY5" fmla="*/ 446908 h 971550"/>
              <a:gd name="connsiteX0" fmla="*/ 479998 w 10458451"/>
              <a:gd name="connsiteY0" fmla="*/ 486664 h 971550"/>
              <a:gd name="connsiteX1" fmla="*/ 0 w 10458451"/>
              <a:gd name="connsiteY1" fmla="*/ 4286 h 971550"/>
              <a:gd name="connsiteX2" fmla="*/ 10458451 w 10458451"/>
              <a:gd name="connsiteY2" fmla="*/ 0 h 971550"/>
              <a:gd name="connsiteX3" fmla="*/ 10458451 w 10458451"/>
              <a:gd name="connsiteY3" fmla="*/ 971550 h 971550"/>
              <a:gd name="connsiteX4" fmla="*/ 43160 w 10458451"/>
              <a:gd name="connsiteY4" fmla="*/ 917547 h 971550"/>
              <a:gd name="connsiteX5" fmla="*/ 479998 w 10458451"/>
              <a:gd name="connsiteY5" fmla="*/ 486664 h 971550"/>
              <a:gd name="connsiteX0" fmla="*/ 436838 w 10415291"/>
              <a:gd name="connsiteY0" fmla="*/ 486664 h 971550"/>
              <a:gd name="connsiteX1" fmla="*/ 3250 w 10415291"/>
              <a:gd name="connsiteY1" fmla="*/ 4286 h 971550"/>
              <a:gd name="connsiteX2" fmla="*/ 10415291 w 10415291"/>
              <a:gd name="connsiteY2" fmla="*/ 0 h 971550"/>
              <a:gd name="connsiteX3" fmla="*/ 10415291 w 10415291"/>
              <a:gd name="connsiteY3" fmla="*/ 971550 h 971550"/>
              <a:gd name="connsiteX4" fmla="*/ 0 w 10415291"/>
              <a:gd name="connsiteY4" fmla="*/ 917547 h 971550"/>
              <a:gd name="connsiteX5" fmla="*/ 436838 w 10415291"/>
              <a:gd name="connsiteY5" fmla="*/ 486664 h 971550"/>
              <a:gd name="connsiteX0" fmla="*/ 460043 w 10415291"/>
              <a:gd name="connsiteY0" fmla="*/ 478713 h 971550"/>
              <a:gd name="connsiteX1" fmla="*/ 3250 w 10415291"/>
              <a:gd name="connsiteY1" fmla="*/ 4286 h 971550"/>
              <a:gd name="connsiteX2" fmla="*/ 10415291 w 10415291"/>
              <a:gd name="connsiteY2" fmla="*/ 0 h 971550"/>
              <a:gd name="connsiteX3" fmla="*/ 10415291 w 10415291"/>
              <a:gd name="connsiteY3" fmla="*/ 971550 h 971550"/>
              <a:gd name="connsiteX4" fmla="*/ 0 w 10415291"/>
              <a:gd name="connsiteY4" fmla="*/ 917547 h 971550"/>
              <a:gd name="connsiteX5" fmla="*/ 460043 w 10415291"/>
              <a:gd name="connsiteY5" fmla="*/ 478713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1" h="971550">
                <a:moveTo>
                  <a:pt x="460043" y="478713"/>
                </a:moveTo>
                <a:lnTo>
                  <a:pt x="3250" y="4286"/>
                </a:lnTo>
                <a:lnTo>
                  <a:pt x="10415291" y="0"/>
                </a:lnTo>
                <a:lnTo>
                  <a:pt x="10415291" y="971550"/>
                </a:lnTo>
                <a:lnTo>
                  <a:pt x="0" y="917547"/>
                </a:lnTo>
                <a:lnTo>
                  <a:pt x="460043" y="478713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iamond 21">
            <a:extLst>
              <a:ext uri="{FF2B5EF4-FFF2-40B4-BE49-F238E27FC236}">
                <a16:creationId xmlns="" xmlns:a16="http://schemas.microsoft.com/office/drawing/2014/main" id="{EB4CCE8D-01ED-4F91-97A8-080752753687}"/>
              </a:ext>
            </a:extLst>
          </p:cNvPr>
          <p:cNvSpPr/>
          <p:nvPr userDrawn="1"/>
        </p:nvSpPr>
        <p:spPr>
          <a:xfrm>
            <a:off x="678194" y="524657"/>
            <a:ext cx="706773" cy="942364"/>
          </a:xfrm>
          <a:prstGeom prst="diamond">
            <a:avLst/>
          </a:pr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FC69F9BB-1F00-43B2-89C4-0360ABE7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55" y="577900"/>
            <a:ext cx="7539414" cy="835878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Diamond 11">
            <a:extLst>
              <a:ext uri="{FF2B5EF4-FFF2-40B4-BE49-F238E27FC236}">
                <a16:creationId xmlns="" xmlns:a16="http://schemas.microsoft.com/office/drawing/2014/main" id="{CFBD8313-7DFE-4235-B9FF-9A100B5AE339}"/>
              </a:ext>
            </a:extLst>
          </p:cNvPr>
          <p:cNvSpPr/>
          <p:nvPr userDrawn="1"/>
        </p:nvSpPr>
        <p:spPr>
          <a:xfrm>
            <a:off x="-15451" y="-13969"/>
            <a:ext cx="1236283" cy="1134972"/>
          </a:xfrm>
          <a:custGeom>
            <a:avLst/>
            <a:gdLst>
              <a:gd name="connsiteX0" fmla="*/ 0 w 2217121"/>
              <a:gd name="connsiteY0" fmla="*/ 1108561 h 2217121"/>
              <a:gd name="connsiteX1" fmla="*/ 1108561 w 2217121"/>
              <a:gd name="connsiteY1" fmla="*/ 0 h 2217121"/>
              <a:gd name="connsiteX2" fmla="*/ 2217121 w 2217121"/>
              <a:gd name="connsiteY2" fmla="*/ 1108561 h 2217121"/>
              <a:gd name="connsiteX3" fmla="*/ 1108561 w 2217121"/>
              <a:gd name="connsiteY3" fmla="*/ 2217121 h 2217121"/>
              <a:gd name="connsiteX4" fmla="*/ 0 w 2217121"/>
              <a:gd name="connsiteY4" fmla="*/ 1108561 h 2217121"/>
              <a:gd name="connsiteX0" fmla="*/ 0 w 2217121"/>
              <a:gd name="connsiteY0" fmla="*/ 1108561 h 2217121"/>
              <a:gd name="connsiteX1" fmla="*/ 1108561 w 2217121"/>
              <a:gd name="connsiteY1" fmla="*/ 0 h 2217121"/>
              <a:gd name="connsiteX2" fmla="*/ 1978996 w 2217121"/>
              <a:gd name="connsiteY2" fmla="*/ 860494 h 2217121"/>
              <a:gd name="connsiteX3" fmla="*/ 2217121 w 2217121"/>
              <a:gd name="connsiteY3" fmla="*/ 1108561 h 2217121"/>
              <a:gd name="connsiteX4" fmla="*/ 1108561 w 2217121"/>
              <a:gd name="connsiteY4" fmla="*/ 2217121 h 2217121"/>
              <a:gd name="connsiteX5" fmla="*/ 0 w 2217121"/>
              <a:gd name="connsiteY5" fmla="*/ 1108561 h 2217121"/>
              <a:gd name="connsiteX0" fmla="*/ 0 w 2217121"/>
              <a:gd name="connsiteY0" fmla="*/ 1108561 h 2217121"/>
              <a:gd name="connsiteX1" fmla="*/ 216871 w 2217121"/>
              <a:gd name="connsiteY1" fmla="*/ 870019 h 2217121"/>
              <a:gd name="connsiteX2" fmla="*/ 1108561 w 2217121"/>
              <a:gd name="connsiteY2" fmla="*/ 0 h 2217121"/>
              <a:gd name="connsiteX3" fmla="*/ 1978996 w 2217121"/>
              <a:gd name="connsiteY3" fmla="*/ 860494 h 2217121"/>
              <a:gd name="connsiteX4" fmla="*/ 2217121 w 2217121"/>
              <a:gd name="connsiteY4" fmla="*/ 1108561 h 2217121"/>
              <a:gd name="connsiteX5" fmla="*/ 1108561 w 2217121"/>
              <a:gd name="connsiteY5" fmla="*/ 2217121 h 2217121"/>
              <a:gd name="connsiteX6" fmla="*/ 0 w 2217121"/>
              <a:gd name="connsiteY6" fmla="*/ 1108561 h 2217121"/>
              <a:gd name="connsiteX0" fmla="*/ 0 w 2217121"/>
              <a:gd name="connsiteY0" fmla="*/ 248067 h 1356627"/>
              <a:gd name="connsiteX1" fmla="*/ 216871 w 2217121"/>
              <a:gd name="connsiteY1" fmla="*/ 9525 h 1356627"/>
              <a:gd name="connsiteX2" fmla="*/ 1146661 w 2217121"/>
              <a:gd name="connsiteY2" fmla="*/ 15806 h 1356627"/>
              <a:gd name="connsiteX3" fmla="*/ 1978996 w 2217121"/>
              <a:gd name="connsiteY3" fmla="*/ 0 h 1356627"/>
              <a:gd name="connsiteX4" fmla="*/ 2217121 w 2217121"/>
              <a:gd name="connsiteY4" fmla="*/ 248067 h 1356627"/>
              <a:gd name="connsiteX5" fmla="*/ 1108561 w 2217121"/>
              <a:gd name="connsiteY5" fmla="*/ 1356627 h 1356627"/>
              <a:gd name="connsiteX6" fmla="*/ 0 w 2217121"/>
              <a:gd name="connsiteY6" fmla="*/ 248067 h 1356627"/>
              <a:gd name="connsiteX0" fmla="*/ 0 w 2217121"/>
              <a:gd name="connsiteY0" fmla="*/ 248067 h 1356627"/>
              <a:gd name="connsiteX1" fmla="*/ 216871 w 2217121"/>
              <a:gd name="connsiteY1" fmla="*/ 9525 h 1356627"/>
              <a:gd name="connsiteX2" fmla="*/ 1146661 w 2217121"/>
              <a:gd name="connsiteY2" fmla="*/ 15806 h 1356627"/>
              <a:gd name="connsiteX3" fmla="*/ 1978996 w 2217121"/>
              <a:gd name="connsiteY3" fmla="*/ 0 h 1356627"/>
              <a:gd name="connsiteX4" fmla="*/ 2217121 w 2217121"/>
              <a:gd name="connsiteY4" fmla="*/ 248067 h 1356627"/>
              <a:gd name="connsiteX5" fmla="*/ 1108561 w 2217121"/>
              <a:gd name="connsiteY5" fmla="*/ 1356627 h 1356627"/>
              <a:gd name="connsiteX6" fmla="*/ 254971 w 2217121"/>
              <a:gd name="connsiteY6" fmla="*/ 504825 h 1356627"/>
              <a:gd name="connsiteX7" fmla="*/ 0 w 2217121"/>
              <a:gd name="connsiteY7" fmla="*/ 248067 h 1356627"/>
              <a:gd name="connsiteX0" fmla="*/ 21254 w 2000250"/>
              <a:gd name="connsiteY0" fmla="*/ 276642 h 1356627"/>
              <a:gd name="connsiteX1" fmla="*/ 0 w 2000250"/>
              <a:gd name="connsiteY1" fmla="*/ 9525 h 1356627"/>
              <a:gd name="connsiteX2" fmla="*/ 929790 w 2000250"/>
              <a:gd name="connsiteY2" fmla="*/ 15806 h 1356627"/>
              <a:gd name="connsiteX3" fmla="*/ 1762125 w 2000250"/>
              <a:gd name="connsiteY3" fmla="*/ 0 h 1356627"/>
              <a:gd name="connsiteX4" fmla="*/ 2000250 w 2000250"/>
              <a:gd name="connsiteY4" fmla="*/ 248067 h 1356627"/>
              <a:gd name="connsiteX5" fmla="*/ 891690 w 2000250"/>
              <a:gd name="connsiteY5" fmla="*/ 1356627 h 1356627"/>
              <a:gd name="connsiteX6" fmla="*/ 38100 w 2000250"/>
              <a:gd name="connsiteY6" fmla="*/ 504825 h 1356627"/>
              <a:gd name="connsiteX7" fmla="*/ 21254 w 2000250"/>
              <a:gd name="connsiteY7" fmla="*/ 276642 h 1356627"/>
              <a:gd name="connsiteX0" fmla="*/ 2204 w 1981200"/>
              <a:gd name="connsiteY0" fmla="*/ 276642 h 1356627"/>
              <a:gd name="connsiteX1" fmla="*/ 0 w 1981200"/>
              <a:gd name="connsiteY1" fmla="*/ 9525 h 1356627"/>
              <a:gd name="connsiteX2" fmla="*/ 910740 w 1981200"/>
              <a:gd name="connsiteY2" fmla="*/ 15806 h 1356627"/>
              <a:gd name="connsiteX3" fmla="*/ 1743075 w 1981200"/>
              <a:gd name="connsiteY3" fmla="*/ 0 h 1356627"/>
              <a:gd name="connsiteX4" fmla="*/ 1981200 w 1981200"/>
              <a:gd name="connsiteY4" fmla="*/ 248067 h 1356627"/>
              <a:gd name="connsiteX5" fmla="*/ 872640 w 1981200"/>
              <a:gd name="connsiteY5" fmla="*/ 1356627 h 1356627"/>
              <a:gd name="connsiteX6" fmla="*/ 19050 w 1981200"/>
              <a:gd name="connsiteY6" fmla="*/ 504825 h 1356627"/>
              <a:gd name="connsiteX7" fmla="*/ 2204 w 1981200"/>
              <a:gd name="connsiteY7" fmla="*/ 276642 h 1356627"/>
              <a:gd name="connsiteX0" fmla="*/ 21254 w 1981200"/>
              <a:gd name="connsiteY0" fmla="*/ 267117 h 1356627"/>
              <a:gd name="connsiteX1" fmla="*/ 0 w 1981200"/>
              <a:gd name="connsiteY1" fmla="*/ 9525 h 1356627"/>
              <a:gd name="connsiteX2" fmla="*/ 910740 w 1981200"/>
              <a:gd name="connsiteY2" fmla="*/ 15806 h 1356627"/>
              <a:gd name="connsiteX3" fmla="*/ 1743075 w 1981200"/>
              <a:gd name="connsiteY3" fmla="*/ 0 h 1356627"/>
              <a:gd name="connsiteX4" fmla="*/ 1981200 w 1981200"/>
              <a:gd name="connsiteY4" fmla="*/ 248067 h 1356627"/>
              <a:gd name="connsiteX5" fmla="*/ 872640 w 1981200"/>
              <a:gd name="connsiteY5" fmla="*/ 1356627 h 1356627"/>
              <a:gd name="connsiteX6" fmla="*/ 19050 w 1981200"/>
              <a:gd name="connsiteY6" fmla="*/ 504825 h 1356627"/>
              <a:gd name="connsiteX7" fmla="*/ 21254 w 1981200"/>
              <a:gd name="connsiteY7" fmla="*/ 267117 h 1356627"/>
              <a:gd name="connsiteX0" fmla="*/ 11729 w 1971675"/>
              <a:gd name="connsiteY0" fmla="*/ 267117 h 1356627"/>
              <a:gd name="connsiteX1" fmla="*/ 0 w 1971675"/>
              <a:gd name="connsiteY1" fmla="*/ 19050 h 1356627"/>
              <a:gd name="connsiteX2" fmla="*/ 901215 w 1971675"/>
              <a:gd name="connsiteY2" fmla="*/ 15806 h 1356627"/>
              <a:gd name="connsiteX3" fmla="*/ 1733550 w 1971675"/>
              <a:gd name="connsiteY3" fmla="*/ 0 h 1356627"/>
              <a:gd name="connsiteX4" fmla="*/ 1971675 w 1971675"/>
              <a:gd name="connsiteY4" fmla="*/ 248067 h 1356627"/>
              <a:gd name="connsiteX5" fmla="*/ 863115 w 1971675"/>
              <a:gd name="connsiteY5" fmla="*/ 1356627 h 1356627"/>
              <a:gd name="connsiteX6" fmla="*/ 9525 w 1971675"/>
              <a:gd name="connsiteY6" fmla="*/ 504825 h 1356627"/>
              <a:gd name="connsiteX7" fmla="*/ 11729 w 1971675"/>
              <a:gd name="connsiteY7" fmla="*/ 267117 h 1356627"/>
              <a:gd name="connsiteX0" fmla="*/ 2204 w 1962150"/>
              <a:gd name="connsiteY0" fmla="*/ 267117 h 1356627"/>
              <a:gd name="connsiteX1" fmla="*/ 1694 w 1962150"/>
              <a:gd name="connsiteY1" fmla="*/ 19050 h 1356627"/>
              <a:gd name="connsiteX2" fmla="*/ 891690 w 1962150"/>
              <a:gd name="connsiteY2" fmla="*/ 15806 h 1356627"/>
              <a:gd name="connsiteX3" fmla="*/ 1724025 w 1962150"/>
              <a:gd name="connsiteY3" fmla="*/ 0 h 1356627"/>
              <a:gd name="connsiteX4" fmla="*/ 1962150 w 1962150"/>
              <a:gd name="connsiteY4" fmla="*/ 248067 h 1356627"/>
              <a:gd name="connsiteX5" fmla="*/ 853590 w 1962150"/>
              <a:gd name="connsiteY5" fmla="*/ 1356627 h 1356627"/>
              <a:gd name="connsiteX6" fmla="*/ 0 w 1962150"/>
              <a:gd name="connsiteY6" fmla="*/ 504825 h 1356627"/>
              <a:gd name="connsiteX7" fmla="*/ 2204 w 1962150"/>
              <a:gd name="connsiteY7" fmla="*/ 267117 h 1356627"/>
              <a:gd name="connsiteX0" fmla="*/ 2204 w 1962150"/>
              <a:gd name="connsiteY0" fmla="*/ 261507 h 1351017"/>
              <a:gd name="connsiteX1" fmla="*/ 1694 w 1962150"/>
              <a:gd name="connsiteY1" fmla="*/ 13440 h 1351017"/>
              <a:gd name="connsiteX2" fmla="*/ 891690 w 1962150"/>
              <a:gd name="connsiteY2" fmla="*/ 10196 h 1351017"/>
              <a:gd name="connsiteX3" fmla="*/ 1729634 w 1962150"/>
              <a:gd name="connsiteY3" fmla="*/ 0 h 1351017"/>
              <a:gd name="connsiteX4" fmla="*/ 1962150 w 1962150"/>
              <a:gd name="connsiteY4" fmla="*/ 242457 h 1351017"/>
              <a:gd name="connsiteX5" fmla="*/ 853590 w 1962150"/>
              <a:gd name="connsiteY5" fmla="*/ 1351017 h 1351017"/>
              <a:gd name="connsiteX6" fmla="*/ 0 w 1962150"/>
              <a:gd name="connsiteY6" fmla="*/ 499215 h 1351017"/>
              <a:gd name="connsiteX7" fmla="*/ 2204 w 1962150"/>
              <a:gd name="connsiteY7" fmla="*/ 261507 h 1351017"/>
              <a:gd name="connsiteX0" fmla="*/ 2204 w 1962150"/>
              <a:gd name="connsiteY0" fmla="*/ 261507 h 1351017"/>
              <a:gd name="connsiteX1" fmla="*/ 1694 w 1962150"/>
              <a:gd name="connsiteY1" fmla="*/ 13440 h 1351017"/>
              <a:gd name="connsiteX2" fmla="*/ 891690 w 1962150"/>
              <a:gd name="connsiteY2" fmla="*/ 10196 h 1351017"/>
              <a:gd name="connsiteX3" fmla="*/ 1740854 w 1962150"/>
              <a:gd name="connsiteY3" fmla="*/ 0 h 1351017"/>
              <a:gd name="connsiteX4" fmla="*/ 1962150 w 1962150"/>
              <a:gd name="connsiteY4" fmla="*/ 242457 h 1351017"/>
              <a:gd name="connsiteX5" fmla="*/ 853590 w 1962150"/>
              <a:gd name="connsiteY5" fmla="*/ 1351017 h 1351017"/>
              <a:gd name="connsiteX6" fmla="*/ 0 w 1962150"/>
              <a:gd name="connsiteY6" fmla="*/ 499215 h 1351017"/>
              <a:gd name="connsiteX7" fmla="*/ 2204 w 1962150"/>
              <a:gd name="connsiteY7" fmla="*/ 261507 h 135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2150" h="1351017">
                <a:moveTo>
                  <a:pt x="2204" y="261507"/>
                </a:moveTo>
                <a:cubicBezTo>
                  <a:pt x="1469" y="172468"/>
                  <a:pt x="2429" y="102479"/>
                  <a:pt x="1694" y="13440"/>
                </a:cubicBezTo>
                <a:lnTo>
                  <a:pt x="891690" y="10196"/>
                </a:lnTo>
                <a:lnTo>
                  <a:pt x="1740854" y="0"/>
                </a:lnTo>
                <a:lnTo>
                  <a:pt x="1962150" y="242457"/>
                </a:lnTo>
                <a:lnTo>
                  <a:pt x="853590" y="1351017"/>
                </a:lnTo>
                <a:lnTo>
                  <a:pt x="0" y="499215"/>
                </a:lnTo>
                <a:cubicBezTo>
                  <a:pt x="735" y="419979"/>
                  <a:pt x="1469" y="340743"/>
                  <a:pt x="2204" y="261507"/>
                </a:cubicBezTo>
                <a:close/>
              </a:path>
            </a:pathLst>
          </a:cu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="" xmlns:a16="http://schemas.microsoft.com/office/drawing/2014/main" id="{AF613E85-F0F2-437C-93AC-7F2E94EF67BC}"/>
              </a:ext>
            </a:extLst>
          </p:cNvPr>
          <p:cNvSpPr/>
          <p:nvPr userDrawn="1"/>
        </p:nvSpPr>
        <p:spPr>
          <a:xfrm>
            <a:off x="189849" y="1044664"/>
            <a:ext cx="896248" cy="1194997"/>
          </a:xfrm>
          <a:prstGeom prst="diamond">
            <a:avLst/>
          </a:pr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14">
            <a:extLst>
              <a:ext uri="{FF2B5EF4-FFF2-40B4-BE49-F238E27FC236}">
                <a16:creationId xmlns="" xmlns:a16="http://schemas.microsoft.com/office/drawing/2014/main" id="{2E8DFF6F-5489-4BF4-94E1-112569F118A2}"/>
              </a:ext>
            </a:extLst>
          </p:cNvPr>
          <p:cNvSpPr/>
          <p:nvPr userDrawn="1"/>
        </p:nvSpPr>
        <p:spPr>
          <a:xfrm>
            <a:off x="-25786" y="489369"/>
            <a:ext cx="505791" cy="1348310"/>
          </a:xfrm>
          <a:custGeom>
            <a:avLst/>
            <a:gdLst>
              <a:gd name="connsiteX0" fmla="*/ 0 w 1604963"/>
              <a:gd name="connsiteY0" fmla="*/ 802482 h 1604963"/>
              <a:gd name="connsiteX1" fmla="*/ 802482 w 1604963"/>
              <a:gd name="connsiteY1" fmla="*/ 0 h 1604963"/>
              <a:gd name="connsiteX2" fmla="*/ 1604963 w 1604963"/>
              <a:gd name="connsiteY2" fmla="*/ 802482 h 1604963"/>
              <a:gd name="connsiteX3" fmla="*/ 802482 w 1604963"/>
              <a:gd name="connsiteY3" fmla="*/ 1604963 h 1604963"/>
              <a:gd name="connsiteX4" fmla="*/ 0 w 1604963"/>
              <a:gd name="connsiteY4" fmla="*/ 802482 h 1604963"/>
              <a:gd name="connsiteX0" fmla="*/ 0 w 802759"/>
              <a:gd name="connsiteY0" fmla="*/ 802482 h 1604963"/>
              <a:gd name="connsiteX1" fmla="*/ 278 w 802759"/>
              <a:gd name="connsiteY1" fmla="*/ 0 h 1604963"/>
              <a:gd name="connsiteX2" fmla="*/ 802759 w 802759"/>
              <a:gd name="connsiteY2" fmla="*/ 802482 h 1604963"/>
              <a:gd name="connsiteX3" fmla="*/ 278 w 802759"/>
              <a:gd name="connsiteY3" fmla="*/ 1604963 h 1604963"/>
              <a:gd name="connsiteX4" fmla="*/ 0 w 802759"/>
              <a:gd name="connsiteY4" fmla="*/ 802482 h 160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759" h="1604963">
                <a:moveTo>
                  <a:pt x="0" y="802482"/>
                </a:moveTo>
                <a:cubicBezTo>
                  <a:pt x="93" y="534988"/>
                  <a:pt x="185" y="267494"/>
                  <a:pt x="278" y="0"/>
                </a:cubicBezTo>
                <a:lnTo>
                  <a:pt x="802759" y="802482"/>
                </a:lnTo>
                <a:lnTo>
                  <a:pt x="278" y="1604963"/>
                </a:lnTo>
                <a:cubicBezTo>
                  <a:pt x="185" y="1337469"/>
                  <a:pt x="93" y="1069976"/>
                  <a:pt x="0" y="802482"/>
                </a:cubicBez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="" xmlns:a16="http://schemas.microsoft.com/office/drawing/2014/main" id="{39F8B80C-E8C1-4468-A3F8-B363084314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92799" y="4397829"/>
            <a:ext cx="1360172" cy="2425335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FEB4190-FED0-421A-A66C-2856B1581E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2355" y="1380368"/>
            <a:ext cx="2109788" cy="2827420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="" xmlns:a16="http://schemas.microsoft.com/office/drawing/2014/main" id="{558041EF-5267-4097-87D0-F1CC078B21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4267" y="4094401"/>
            <a:ext cx="1622501" cy="2179034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en-US" dirty="0"/>
          </a:p>
        </p:txBody>
      </p:sp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BC61AF9D-B8FD-41DF-9A64-8B41C7246BCE}"/>
              </a:ext>
            </a:extLst>
          </p:cNvPr>
          <p:cNvSpPr/>
          <p:nvPr userDrawn="1"/>
        </p:nvSpPr>
        <p:spPr>
          <a:xfrm>
            <a:off x="8623764" y="3683727"/>
            <a:ext cx="524932" cy="3174275"/>
          </a:xfrm>
          <a:prstGeom prst="flowChartProcess">
            <a:avLst/>
          </a:pr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41C40B28-7479-4AF0-BBFF-630677858C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22593" y="2129340"/>
            <a:ext cx="1706508" cy="1781386"/>
          </a:xfrm>
          <a:pattFill prst="pct5">
            <a:fgClr>
              <a:srgbClr val="2BB8C2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en-US" dirty="0"/>
          </a:p>
        </p:txBody>
      </p:sp>
      <p:sp>
        <p:nvSpPr>
          <p:cNvPr id="19" name="Diamond 4">
            <a:extLst>
              <a:ext uri="{FF2B5EF4-FFF2-40B4-BE49-F238E27FC236}">
                <a16:creationId xmlns="" xmlns:a16="http://schemas.microsoft.com/office/drawing/2014/main" id="{5AF49DE7-C5F7-4809-994D-9584F330F9DE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3C4B6C8-748A-4069-8B06-E18182D7BB20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AEB0765-406F-48E1-A085-538A475F4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4">
            <a:extLst>
              <a:ext uri="{FF2B5EF4-FFF2-40B4-BE49-F238E27FC236}">
                <a16:creationId xmlns="" xmlns:a16="http://schemas.microsoft.com/office/drawing/2014/main" id="{143C6332-5A58-4947-B308-33599D17AEBD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48156E95-3DAE-4474-87CE-F8167D099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38" y="-8979"/>
            <a:ext cx="9159437" cy="6866979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91F5AA94-49BF-4C74-9EE2-9A91B380DC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8309" y="-8980"/>
            <a:ext cx="2995691" cy="6866979"/>
          </a:xfrm>
          <a:custGeom>
            <a:avLst/>
            <a:gdLst>
              <a:gd name="connsiteX0" fmla="*/ 3468762 w 3994254"/>
              <a:gd name="connsiteY0" fmla="*/ 6866262 h 6866979"/>
              <a:gd name="connsiteX1" fmla="*/ 3993506 w 3994254"/>
              <a:gd name="connsiteY1" fmla="*/ 6866979 h 6866979"/>
              <a:gd name="connsiteX2" fmla="*/ 2961244 w 3994254"/>
              <a:gd name="connsiteY2" fmla="*/ 6866979 h 6866979"/>
              <a:gd name="connsiteX3" fmla="*/ 0 w 3994254"/>
              <a:gd name="connsiteY3" fmla="*/ 0 h 6866979"/>
              <a:gd name="connsiteX4" fmla="*/ 3994254 w 3994254"/>
              <a:gd name="connsiteY4" fmla="*/ 0 h 6866979"/>
              <a:gd name="connsiteX5" fmla="*/ 3994254 w 3994254"/>
              <a:gd name="connsiteY5" fmla="*/ 6335597 h 6866979"/>
              <a:gd name="connsiteX6" fmla="*/ 3994254 w 3994254"/>
              <a:gd name="connsiteY6" fmla="*/ 6700722 h 6866979"/>
              <a:gd name="connsiteX7" fmla="*/ 3994254 w 3994254"/>
              <a:gd name="connsiteY7" fmla="*/ 6866979 h 6866979"/>
              <a:gd name="connsiteX8" fmla="*/ 3994254 w 3994254"/>
              <a:gd name="connsiteY8" fmla="*/ 6866979 h 6866979"/>
              <a:gd name="connsiteX9" fmla="*/ 3477388 w 3994254"/>
              <a:gd name="connsiteY9" fmla="*/ 6350112 h 6866979"/>
              <a:gd name="connsiteX10" fmla="*/ 2960521 w 3994254"/>
              <a:gd name="connsiteY10" fmla="*/ 6866979 h 6866979"/>
              <a:gd name="connsiteX11" fmla="*/ 0 w 3994254"/>
              <a:gd name="connsiteY11" fmla="*/ 6866979 h 68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4254" h="6866979">
                <a:moveTo>
                  <a:pt x="3468762" y="6866262"/>
                </a:moveTo>
                <a:lnTo>
                  <a:pt x="3993506" y="6866979"/>
                </a:lnTo>
                <a:lnTo>
                  <a:pt x="2961244" y="6866979"/>
                </a:lnTo>
                <a:close/>
                <a:moveTo>
                  <a:pt x="0" y="0"/>
                </a:moveTo>
                <a:lnTo>
                  <a:pt x="3994254" y="0"/>
                </a:lnTo>
                <a:lnTo>
                  <a:pt x="3994254" y="6335597"/>
                </a:lnTo>
                <a:lnTo>
                  <a:pt x="3994254" y="6700722"/>
                </a:lnTo>
                <a:lnTo>
                  <a:pt x="3994254" y="6866979"/>
                </a:lnTo>
                <a:lnTo>
                  <a:pt x="3994254" y="6866979"/>
                </a:lnTo>
                <a:lnTo>
                  <a:pt x="3477388" y="6350112"/>
                </a:lnTo>
                <a:lnTo>
                  <a:pt x="2960521" y="6866979"/>
                </a:lnTo>
                <a:lnTo>
                  <a:pt x="0" y="6866979"/>
                </a:lnTo>
                <a:close/>
              </a:path>
            </a:pathLst>
          </a:custGeom>
          <a:pattFill prst="pct5">
            <a:fgClr>
              <a:srgbClr val="2BB8C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20FE2-73CE-4F0B-BD2E-D2DD3533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09" y="490947"/>
            <a:ext cx="5477547" cy="663498"/>
          </a:xfrm>
        </p:spPr>
        <p:txBody>
          <a:bodyPr>
            <a:noAutofit/>
          </a:bodyPr>
          <a:lstStyle>
            <a:lvl1pPr>
              <a:defRPr lang="en-US" sz="2700" b="1" kern="1200" dirty="0">
                <a:solidFill>
                  <a:srgbClr val="039DB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1579B2D-F1AC-4D0E-B5F6-66429945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670" y="1263379"/>
            <a:ext cx="5462930" cy="427093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29525FA-2238-46F1-BC1F-F86FD968B693}"/>
              </a:ext>
            </a:extLst>
          </p:cNvPr>
          <p:cNvSpPr/>
          <p:nvPr userDrawn="1"/>
        </p:nvSpPr>
        <p:spPr>
          <a:xfrm>
            <a:off x="6074230" y="-8980"/>
            <a:ext cx="65315" cy="6866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C4FC0D-1021-4585-8FF6-060DFC3AC380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B6CC659-FDB5-4459-8BC7-F9F73B95A3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9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F000A994-75CA-4C39-BE45-9DAB17107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38" y="-8979"/>
            <a:ext cx="9159437" cy="68669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7096288-712E-49A1-B32F-2940CC6D784F}"/>
              </a:ext>
            </a:extLst>
          </p:cNvPr>
          <p:cNvSpPr/>
          <p:nvPr userDrawn="1"/>
        </p:nvSpPr>
        <p:spPr>
          <a:xfrm>
            <a:off x="-15438" y="568375"/>
            <a:ext cx="9159438" cy="862893"/>
          </a:xfrm>
          <a:prstGeom prst="rect">
            <a:avLst/>
          </a:pr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687639-6D8E-437F-BFDF-6833A636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7900"/>
            <a:ext cx="8179595" cy="835878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25F68A1B-0C83-4303-92AE-1295D67A5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1600200"/>
            <a:ext cx="8179594" cy="4276725"/>
          </a:xfrm>
        </p:spPr>
        <p:txBody>
          <a:bodyPr>
            <a:normAutofit/>
          </a:bodyPr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Diamond 4">
            <a:extLst>
              <a:ext uri="{FF2B5EF4-FFF2-40B4-BE49-F238E27FC236}">
                <a16:creationId xmlns="" xmlns:a16="http://schemas.microsoft.com/office/drawing/2014/main" id="{4BBA2CE3-B27E-46AE-9C30-F8C0BBC43F08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CFEE00F-135B-412F-AE3C-5431F1304B4C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5091CB-0791-4180-A08A-979E00BC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C4A3B1D7-ED5F-445E-A9A8-2B3754C4E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044" y="-8979"/>
            <a:ext cx="6333956" cy="68669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1F59EC-9AB0-4B77-B519-B95849CB071E}"/>
              </a:ext>
            </a:extLst>
          </p:cNvPr>
          <p:cNvSpPr/>
          <p:nvPr userDrawn="1"/>
        </p:nvSpPr>
        <p:spPr>
          <a:xfrm>
            <a:off x="2810360" y="592680"/>
            <a:ext cx="6349078" cy="773803"/>
          </a:xfrm>
          <a:prstGeom prst="rect">
            <a:avLst/>
          </a:prstGeom>
          <a:solidFill>
            <a:srgbClr val="03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="" xmlns:a16="http://schemas.microsoft.com/office/drawing/2014/main" id="{24F5BDB8-785F-43DA-BF4D-71EF581BA8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612" y="261257"/>
            <a:ext cx="2696497" cy="6331132"/>
          </a:xfrm>
          <a:custGeom>
            <a:avLst/>
            <a:gdLst>
              <a:gd name="connsiteX0" fmla="*/ 24815 w 3595329"/>
              <a:gd name="connsiteY0" fmla="*/ 0 h 6331132"/>
              <a:gd name="connsiteX1" fmla="*/ 3595329 w 3595329"/>
              <a:gd name="connsiteY1" fmla="*/ 0 h 6331132"/>
              <a:gd name="connsiteX2" fmla="*/ 3595329 w 3595329"/>
              <a:gd name="connsiteY2" fmla="*/ 6331132 h 6331132"/>
              <a:gd name="connsiteX3" fmla="*/ 2020390 w 3595329"/>
              <a:gd name="connsiteY3" fmla="*/ 6331132 h 6331132"/>
              <a:gd name="connsiteX4" fmla="*/ 1679444 w 3595329"/>
              <a:gd name="connsiteY4" fmla="*/ 6330312 h 6331132"/>
              <a:gd name="connsiteX5" fmla="*/ 1679444 w 3595329"/>
              <a:gd name="connsiteY5" fmla="*/ 5264075 h 6331132"/>
              <a:gd name="connsiteX6" fmla="*/ 166761 w 3595329"/>
              <a:gd name="connsiteY6" fmla="*/ 5264075 h 6331132"/>
              <a:gd name="connsiteX7" fmla="*/ 166761 w 3595329"/>
              <a:gd name="connsiteY7" fmla="*/ 6326675 h 6331132"/>
              <a:gd name="connsiteX8" fmla="*/ 0 w 3595329"/>
              <a:gd name="connsiteY8" fmla="*/ 6326274 h 6331132"/>
              <a:gd name="connsiteX9" fmla="*/ 24815 w 3595329"/>
              <a:gd name="connsiteY9" fmla="*/ 5072239 h 6331132"/>
              <a:gd name="connsiteX0" fmla="*/ 24815 w 3595329"/>
              <a:gd name="connsiteY0" fmla="*/ 0 h 6356191"/>
              <a:gd name="connsiteX1" fmla="*/ 3595329 w 3595329"/>
              <a:gd name="connsiteY1" fmla="*/ 0 h 6356191"/>
              <a:gd name="connsiteX2" fmla="*/ 3595329 w 3595329"/>
              <a:gd name="connsiteY2" fmla="*/ 6331132 h 6356191"/>
              <a:gd name="connsiteX3" fmla="*/ 2020390 w 3595329"/>
              <a:gd name="connsiteY3" fmla="*/ 6331132 h 6356191"/>
              <a:gd name="connsiteX4" fmla="*/ 1895104 w 3595329"/>
              <a:gd name="connsiteY4" fmla="*/ 6356191 h 6356191"/>
              <a:gd name="connsiteX5" fmla="*/ 1679444 w 3595329"/>
              <a:gd name="connsiteY5" fmla="*/ 5264075 h 6356191"/>
              <a:gd name="connsiteX6" fmla="*/ 166761 w 3595329"/>
              <a:gd name="connsiteY6" fmla="*/ 5264075 h 6356191"/>
              <a:gd name="connsiteX7" fmla="*/ 166761 w 3595329"/>
              <a:gd name="connsiteY7" fmla="*/ 6326675 h 6356191"/>
              <a:gd name="connsiteX8" fmla="*/ 0 w 3595329"/>
              <a:gd name="connsiteY8" fmla="*/ 6326274 h 6356191"/>
              <a:gd name="connsiteX9" fmla="*/ 24815 w 3595329"/>
              <a:gd name="connsiteY9" fmla="*/ 5072239 h 6356191"/>
              <a:gd name="connsiteX10" fmla="*/ 24815 w 3595329"/>
              <a:gd name="connsiteY10" fmla="*/ 0 h 6356191"/>
              <a:gd name="connsiteX0" fmla="*/ 24815 w 3595329"/>
              <a:gd name="connsiteY0" fmla="*/ 0 h 6356191"/>
              <a:gd name="connsiteX1" fmla="*/ 3595329 w 3595329"/>
              <a:gd name="connsiteY1" fmla="*/ 0 h 6356191"/>
              <a:gd name="connsiteX2" fmla="*/ 3595329 w 3595329"/>
              <a:gd name="connsiteY2" fmla="*/ 6331132 h 6356191"/>
              <a:gd name="connsiteX3" fmla="*/ 2020390 w 3595329"/>
              <a:gd name="connsiteY3" fmla="*/ 6331132 h 6356191"/>
              <a:gd name="connsiteX4" fmla="*/ 1895104 w 3595329"/>
              <a:gd name="connsiteY4" fmla="*/ 6356191 h 6356191"/>
              <a:gd name="connsiteX5" fmla="*/ 1886477 w 3595329"/>
              <a:gd name="connsiteY5" fmla="*/ 5798913 h 6356191"/>
              <a:gd name="connsiteX6" fmla="*/ 166761 w 3595329"/>
              <a:gd name="connsiteY6" fmla="*/ 5264075 h 6356191"/>
              <a:gd name="connsiteX7" fmla="*/ 166761 w 3595329"/>
              <a:gd name="connsiteY7" fmla="*/ 6326675 h 6356191"/>
              <a:gd name="connsiteX8" fmla="*/ 0 w 3595329"/>
              <a:gd name="connsiteY8" fmla="*/ 6326274 h 6356191"/>
              <a:gd name="connsiteX9" fmla="*/ 24815 w 3595329"/>
              <a:gd name="connsiteY9" fmla="*/ 5072239 h 6356191"/>
              <a:gd name="connsiteX10" fmla="*/ 24815 w 3595329"/>
              <a:gd name="connsiteY10" fmla="*/ 0 h 6356191"/>
              <a:gd name="connsiteX0" fmla="*/ 24815 w 3595329"/>
              <a:gd name="connsiteY0" fmla="*/ 0 h 6356191"/>
              <a:gd name="connsiteX1" fmla="*/ 3595329 w 3595329"/>
              <a:gd name="connsiteY1" fmla="*/ 0 h 6356191"/>
              <a:gd name="connsiteX2" fmla="*/ 3595329 w 3595329"/>
              <a:gd name="connsiteY2" fmla="*/ 6331132 h 6356191"/>
              <a:gd name="connsiteX3" fmla="*/ 2020390 w 3595329"/>
              <a:gd name="connsiteY3" fmla="*/ 6331132 h 6356191"/>
              <a:gd name="connsiteX4" fmla="*/ 1895104 w 3595329"/>
              <a:gd name="connsiteY4" fmla="*/ 6356191 h 6356191"/>
              <a:gd name="connsiteX5" fmla="*/ 1886477 w 3595329"/>
              <a:gd name="connsiteY5" fmla="*/ 5798913 h 6356191"/>
              <a:gd name="connsiteX6" fmla="*/ 175388 w 3595329"/>
              <a:gd name="connsiteY6" fmla="*/ 5704022 h 6356191"/>
              <a:gd name="connsiteX7" fmla="*/ 166761 w 3595329"/>
              <a:gd name="connsiteY7" fmla="*/ 6326675 h 6356191"/>
              <a:gd name="connsiteX8" fmla="*/ 0 w 3595329"/>
              <a:gd name="connsiteY8" fmla="*/ 6326274 h 6356191"/>
              <a:gd name="connsiteX9" fmla="*/ 24815 w 3595329"/>
              <a:gd name="connsiteY9" fmla="*/ 5072239 h 6356191"/>
              <a:gd name="connsiteX10" fmla="*/ 24815 w 3595329"/>
              <a:gd name="connsiteY10" fmla="*/ 0 h 6356191"/>
              <a:gd name="connsiteX0" fmla="*/ 24815 w 3595329"/>
              <a:gd name="connsiteY0" fmla="*/ 0 h 6356191"/>
              <a:gd name="connsiteX1" fmla="*/ 3595329 w 3595329"/>
              <a:gd name="connsiteY1" fmla="*/ 0 h 6356191"/>
              <a:gd name="connsiteX2" fmla="*/ 3595329 w 3595329"/>
              <a:gd name="connsiteY2" fmla="*/ 6331132 h 6356191"/>
              <a:gd name="connsiteX3" fmla="*/ 2020390 w 3595329"/>
              <a:gd name="connsiteY3" fmla="*/ 6331132 h 6356191"/>
              <a:gd name="connsiteX4" fmla="*/ 1895104 w 3595329"/>
              <a:gd name="connsiteY4" fmla="*/ 6356191 h 6356191"/>
              <a:gd name="connsiteX5" fmla="*/ 1903730 w 3595329"/>
              <a:gd name="connsiteY5" fmla="*/ 5686769 h 6356191"/>
              <a:gd name="connsiteX6" fmla="*/ 175388 w 3595329"/>
              <a:gd name="connsiteY6" fmla="*/ 5704022 h 6356191"/>
              <a:gd name="connsiteX7" fmla="*/ 166761 w 3595329"/>
              <a:gd name="connsiteY7" fmla="*/ 6326675 h 6356191"/>
              <a:gd name="connsiteX8" fmla="*/ 0 w 3595329"/>
              <a:gd name="connsiteY8" fmla="*/ 6326274 h 6356191"/>
              <a:gd name="connsiteX9" fmla="*/ 24815 w 3595329"/>
              <a:gd name="connsiteY9" fmla="*/ 5072239 h 6356191"/>
              <a:gd name="connsiteX10" fmla="*/ 24815 w 3595329"/>
              <a:gd name="connsiteY10" fmla="*/ 0 h 6356191"/>
              <a:gd name="connsiteX0" fmla="*/ 24815 w 3595329"/>
              <a:gd name="connsiteY0" fmla="*/ 0 h 6356191"/>
              <a:gd name="connsiteX1" fmla="*/ 3595329 w 3595329"/>
              <a:gd name="connsiteY1" fmla="*/ 0 h 6356191"/>
              <a:gd name="connsiteX2" fmla="*/ 3595329 w 3595329"/>
              <a:gd name="connsiteY2" fmla="*/ 6331132 h 6356191"/>
              <a:gd name="connsiteX3" fmla="*/ 2020390 w 3595329"/>
              <a:gd name="connsiteY3" fmla="*/ 6331132 h 6356191"/>
              <a:gd name="connsiteX4" fmla="*/ 1895104 w 3595329"/>
              <a:gd name="connsiteY4" fmla="*/ 6356191 h 6356191"/>
              <a:gd name="connsiteX5" fmla="*/ 1903730 w 3595329"/>
              <a:gd name="connsiteY5" fmla="*/ 5686769 h 6356191"/>
              <a:gd name="connsiteX6" fmla="*/ 149509 w 3595329"/>
              <a:gd name="connsiteY6" fmla="*/ 5669516 h 6356191"/>
              <a:gd name="connsiteX7" fmla="*/ 166761 w 3595329"/>
              <a:gd name="connsiteY7" fmla="*/ 6326675 h 6356191"/>
              <a:gd name="connsiteX8" fmla="*/ 0 w 3595329"/>
              <a:gd name="connsiteY8" fmla="*/ 6326274 h 6356191"/>
              <a:gd name="connsiteX9" fmla="*/ 24815 w 3595329"/>
              <a:gd name="connsiteY9" fmla="*/ 5072239 h 6356191"/>
              <a:gd name="connsiteX10" fmla="*/ 24815 w 3595329"/>
              <a:gd name="connsiteY10" fmla="*/ 0 h 6356191"/>
              <a:gd name="connsiteX0" fmla="*/ 24815 w 3595329"/>
              <a:gd name="connsiteY0" fmla="*/ 0 h 6356191"/>
              <a:gd name="connsiteX1" fmla="*/ 3595329 w 3595329"/>
              <a:gd name="connsiteY1" fmla="*/ 0 h 6356191"/>
              <a:gd name="connsiteX2" fmla="*/ 3595329 w 3595329"/>
              <a:gd name="connsiteY2" fmla="*/ 6331132 h 6356191"/>
              <a:gd name="connsiteX3" fmla="*/ 2020390 w 3595329"/>
              <a:gd name="connsiteY3" fmla="*/ 6331132 h 6356191"/>
              <a:gd name="connsiteX4" fmla="*/ 1895104 w 3595329"/>
              <a:gd name="connsiteY4" fmla="*/ 6356191 h 6356191"/>
              <a:gd name="connsiteX5" fmla="*/ 1903730 w 3595329"/>
              <a:gd name="connsiteY5" fmla="*/ 5669516 h 6356191"/>
              <a:gd name="connsiteX6" fmla="*/ 149509 w 3595329"/>
              <a:gd name="connsiteY6" fmla="*/ 5669516 h 6356191"/>
              <a:gd name="connsiteX7" fmla="*/ 166761 w 3595329"/>
              <a:gd name="connsiteY7" fmla="*/ 6326675 h 6356191"/>
              <a:gd name="connsiteX8" fmla="*/ 0 w 3595329"/>
              <a:gd name="connsiteY8" fmla="*/ 6326274 h 6356191"/>
              <a:gd name="connsiteX9" fmla="*/ 24815 w 3595329"/>
              <a:gd name="connsiteY9" fmla="*/ 5072239 h 6356191"/>
              <a:gd name="connsiteX10" fmla="*/ 24815 w 3595329"/>
              <a:gd name="connsiteY10" fmla="*/ 0 h 6356191"/>
              <a:gd name="connsiteX0" fmla="*/ 24815 w 3595329"/>
              <a:gd name="connsiteY0" fmla="*/ 0 h 6331132"/>
              <a:gd name="connsiteX1" fmla="*/ 3595329 w 3595329"/>
              <a:gd name="connsiteY1" fmla="*/ 0 h 6331132"/>
              <a:gd name="connsiteX2" fmla="*/ 3595329 w 3595329"/>
              <a:gd name="connsiteY2" fmla="*/ 6331132 h 6331132"/>
              <a:gd name="connsiteX3" fmla="*/ 2020390 w 3595329"/>
              <a:gd name="connsiteY3" fmla="*/ 6331132 h 6331132"/>
              <a:gd name="connsiteX4" fmla="*/ 1895104 w 3595329"/>
              <a:gd name="connsiteY4" fmla="*/ 6330311 h 6331132"/>
              <a:gd name="connsiteX5" fmla="*/ 1903730 w 3595329"/>
              <a:gd name="connsiteY5" fmla="*/ 5669516 h 6331132"/>
              <a:gd name="connsiteX6" fmla="*/ 149509 w 3595329"/>
              <a:gd name="connsiteY6" fmla="*/ 5669516 h 6331132"/>
              <a:gd name="connsiteX7" fmla="*/ 166761 w 3595329"/>
              <a:gd name="connsiteY7" fmla="*/ 6326675 h 6331132"/>
              <a:gd name="connsiteX8" fmla="*/ 0 w 3595329"/>
              <a:gd name="connsiteY8" fmla="*/ 6326274 h 6331132"/>
              <a:gd name="connsiteX9" fmla="*/ 24815 w 3595329"/>
              <a:gd name="connsiteY9" fmla="*/ 5072239 h 6331132"/>
              <a:gd name="connsiteX10" fmla="*/ 24815 w 3595329"/>
              <a:gd name="connsiteY10" fmla="*/ 0 h 6331132"/>
              <a:gd name="connsiteX0" fmla="*/ 24815 w 3595329"/>
              <a:gd name="connsiteY0" fmla="*/ 0 h 6347564"/>
              <a:gd name="connsiteX1" fmla="*/ 3595329 w 3595329"/>
              <a:gd name="connsiteY1" fmla="*/ 0 h 6347564"/>
              <a:gd name="connsiteX2" fmla="*/ 3595329 w 3595329"/>
              <a:gd name="connsiteY2" fmla="*/ 6331132 h 6347564"/>
              <a:gd name="connsiteX3" fmla="*/ 2020390 w 3595329"/>
              <a:gd name="connsiteY3" fmla="*/ 6331132 h 6347564"/>
              <a:gd name="connsiteX4" fmla="*/ 1929610 w 3595329"/>
              <a:gd name="connsiteY4" fmla="*/ 6347564 h 6347564"/>
              <a:gd name="connsiteX5" fmla="*/ 1903730 w 3595329"/>
              <a:gd name="connsiteY5" fmla="*/ 5669516 h 6347564"/>
              <a:gd name="connsiteX6" fmla="*/ 149509 w 3595329"/>
              <a:gd name="connsiteY6" fmla="*/ 5669516 h 6347564"/>
              <a:gd name="connsiteX7" fmla="*/ 166761 w 3595329"/>
              <a:gd name="connsiteY7" fmla="*/ 6326675 h 6347564"/>
              <a:gd name="connsiteX8" fmla="*/ 0 w 3595329"/>
              <a:gd name="connsiteY8" fmla="*/ 6326274 h 6347564"/>
              <a:gd name="connsiteX9" fmla="*/ 24815 w 3595329"/>
              <a:gd name="connsiteY9" fmla="*/ 5072239 h 6347564"/>
              <a:gd name="connsiteX10" fmla="*/ 24815 w 3595329"/>
              <a:gd name="connsiteY10" fmla="*/ 0 h 6347564"/>
              <a:gd name="connsiteX0" fmla="*/ 24815 w 3595329"/>
              <a:gd name="connsiteY0" fmla="*/ 0 h 6347564"/>
              <a:gd name="connsiteX1" fmla="*/ 3595329 w 3595329"/>
              <a:gd name="connsiteY1" fmla="*/ 0 h 6347564"/>
              <a:gd name="connsiteX2" fmla="*/ 3595329 w 3595329"/>
              <a:gd name="connsiteY2" fmla="*/ 6331132 h 6347564"/>
              <a:gd name="connsiteX3" fmla="*/ 2020390 w 3595329"/>
              <a:gd name="connsiteY3" fmla="*/ 6331132 h 6347564"/>
              <a:gd name="connsiteX4" fmla="*/ 1929610 w 3595329"/>
              <a:gd name="connsiteY4" fmla="*/ 6347564 h 6347564"/>
              <a:gd name="connsiteX5" fmla="*/ 1903730 w 3595329"/>
              <a:gd name="connsiteY5" fmla="*/ 5669516 h 6347564"/>
              <a:gd name="connsiteX6" fmla="*/ 149509 w 3595329"/>
              <a:gd name="connsiteY6" fmla="*/ 5669516 h 6347564"/>
              <a:gd name="connsiteX7" fmla="*/ 149508 w 3595329"/>
              <a:gd name="connsiteY7" fmla="*/ 6318048 h 6347564"/>
              <a:gd name="connsiteX8" fmla="*/ 0 w 3595329"/>
              <a:gd name="connsiteY8" fmla="*/ 6326274 h 6347564"/>
              <a:gd name="connsiteX9" fmla="*/ 24815 w 3595329"/>
              <a:gd name="connsiteY9" fmla="*/ 5072239 h 6347564"/>
              <a:gd name="connsiteX10" fmla="*/ 24815 w 3595329"/>
              <a:gd name="connsiteY10" fmla="*/ 0 h 6347564"/>
              <a:gd name="connsiteX0" fmla="*/ 24815 w 3595329"/>
              <a:gd name="connsiteY0" fmla="*/ 0 h 6331132"/>
              <a:gd name="connsiteX1" fmla="*/ 3595329 w 3595329"/>
              <a:gd name="connsiteY1" fmla="*/ 0 h 6331132"/>
              <a:gd name="connsiteX2" fmla="*/ 3595329 w 3595329"/>
              <a:gd name="connsiteY2" fmla="*/ 6331132 h 6331132"/>
              <a:gd name="connsiteX3" fmla="*/ 2020390 w 3595329"/>
              <a:gd name="connsiteY3" fmla="*/ 6331132 h 6331132"/>
              <a:gd name="connsiteX4" fmla="*/ 1903731 w 3595329"/>
              <a:gd name="connsiteY4" fmla="*/ 6330311 h 6331132"/>
              <a:gd name="connsiteX5" fmla="*/ 1903730 w 3595329"/>
              <a:gd name="connsiteY5" fmla="*/ 5669516 h 6331132"/>
              <a:gd name="connsiteX6" fmla="*/ 149509 w 3595329"/>
              <a:gd name="connsiteY6" fmla="*/ 5669516 h 6331132"/>
              <a:gd name="connsiteX7" fmla="*/ 149508 w 3595329"/>
              <a:gd name="connsiteY7" fmla="*/ 6318048 h 6331132"/>
              <a:gd name="connsiteX8" fmla="*/ 0 w 3595329"/>
              <a:gd name="connsiteY8" fmla="*/ 6326274 h 6331132"/>
              <a:gd name="connsiteX9" fmla="*/ 24815 w 3595329"/>
              <a:gd name="connsiteY9" fmla="*/ 5072239 h 6331132"/>
              <a:gd name="connsiteX10" fmla="*/ 24815 w 3595329"/>
              <a:gd name="connsiteY10" fmla="*/ 0 h 633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5329" h="6331132">
                <a:moveTo>
                  <a:pt x="24815" y="0"/>
                </a:moveTo>
                <a:lnTo>
                  <a:pt x="3595329" y="0"/>
                </a:lnTo>
                <a:lnTo>
                  <a:pt x="3595329" y="6331132"/>
                </a:lnTo>
                <a:lnTo>
                  <a:pt x="2020390" y="6331132"/>
                </a:lnTo>
                <a:lnTo>
                  <a:pt x="1903731" y="6330311"/>
                </a:lnTo>
                <a:cubicBezTo>
                  <a:pt x="1903731" y="6110046"/>
                  <a:pt x="1903730" y="5889781"/>
                  <a:pt x="1903730" y="5669516"/>
                </a:cubicBezTo>
                <a:lnTo>
                  <a:pt x="149509" y="5669516"/>
                </a:lnTo>
                <a:cubicBezTo>
                  <a:pt x="149509" y="5885693"/>
                  <a:pt x="149508" y="6101871"/>
                  <a:pt x="149508" y="6318048"/>
                </a:cubicBezTo>
                <a:lnTo>
                  <a:pt x="0" y="6326274"/>
                </a:lnTo>
                <a:lnTo>
                  <a:pt x="24815" y="5072239"/>
                </a:lnTo>
                <a:lnTo>
                  <a:pt x="24815" y="0"/>
                </a:lnTo>
                <a:close/>
              </a:path>
            </a:pathLst>
          </a:custGeom>
          <a:pattFill prst="pct5">
            <a:fgClr>
              <a:srgbClr val="2BB8C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1579B2D-F1AC-4D0E-B5F6-66429945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0568" y="1461082"/>
            <a:ext cx="5478361" cy="50458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20FE2-73CE-4F0B-BD2E-D2DD3533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568" y="682779"/>
            <a:ext cx="5314012" cy="609697"/>
          </a:xfrm>
        </p:spPr>
        <p:txBody>
          <a:bodyPr>
            <a:noAutofit/>
          </a:bodyPr>
          <a:lstStyle>
            <a:lvl1pPr>
              <a:defRPr lang="en-US" sz="27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969917AE-776C-49C4-86CE-B5319AB8DC00}"/>
              </a:ext>
            </a:extLst>
          </p:cNvPr>
          <p:cNvSpPr/>
          <p:nvPr userDrawn="1"/>
        </p:nvSpPr>
        <p:spPr>
          <a:xfrm>
            <a:off x="8393590" y="2080853"/>
            <a:ext cx="765377" cy="1398572"/>
          </a:xfrm>
          <a:custGeom>
            <a:avLst/>
            <a:gdLst>
              <a:gd name="connsiteX0" fmla="*/ 0 w 1398572"/>
              <a:gd name="connsiteY0" fmla="*/ 699286 h 1398572"/>
              <a:gd name="connsiteX1" fmla="*/ 699286 w 1398572"/>
              <a:gd name="connsiteY1" fmla="*/ 0 h 1398572"/>
              <a:gd name="connsiteX2" fmla="*/ 1398572 w 1398572"/>
              <a:gd name="connsiteY2" fmla="*/ 699286 h 1398572"/>
              <a:gd name="connsiteX3" fmla="*/ 699286 w 1398572"/>
              <a:gd name="connsiteY3" fmla="*/ 1398572 h 1398572"/>
              <a:gd name="connsiteX4" fmla="*/ 0 w 1398572"/>
              <a:gd name="connsiteY4" fmla="*/ 699286 h 1398572"/>
              <a:gd name="connsiteX0" fmla="*/ 0 w 1398572"/>
              <a:gd name="connsiteY0" fmla="*/ 699286 h 1398572"/>
              <a:gd name="connsiteX1" fmla="*/ 699286 w 1398572"/>
              <a:gd name="connsiteY1" fmla="*/ 0 h 1398572"/>
              <a:gd name="connsiteX2" fmla="*/ 1018201 w 1398572"/>
              <a:gd name="connsiteY2" fmla="*/ 319760 h 1398572"/>
              <a:gd name="connsiteX3" fmla="*/ 1398572 w 1398572"/>
              <a:gd name="connsiteY3" fmla="*/ 699286 h 1398572"/>
              <a:gd name="connsiteX4" fmla="*/ 699286 w 1398572"/>
              <a:gd name="connsiteY4" fmla="*/ 1398572 h 1398572"/>
              <a:gd name="connsiteX5" fmla="*/ 0 w 1398572"/>
              <a:gd name="connsiteY5" fmla="*/ 699286 h 1398572"/>
              <a:gd name="connsiteX0" fmla="*/ 0 w 1398572"/>
              <a:gd name="connsiteY0" fmla="*/ 699286 h 1398572"/>
              <a:gd name="connsiteX1" fmla="*/ 699286 w 1398572"/>
              <a:gd name="connsiteY1" fmla="*/ 0 h 1398572"/>
              <a:gd name="connsiteX2" fmla="*/ 1018201 w 1398572"/>
              <a:gd name="connsiteY2" fmla="*/ 319760 h 1398572"/>
              <a:gd name="connsiteX3" fmla="*/ 1398572 w 1398572"/>
              <a:gd name="connsiteY3" fmla="*/ 699286 h 1398572"/>
              <a:gd name="connsiteX4" fmla="*/ 1018201 w 1398572"/>
              <a:gd name="connsiteY4" fmla="*/ 1078829 h 1398572"/>
              <a:gd name="connsiteX5" fmla="*/ 699286 w 1398572"/>
              <a:gd name="connsiteY5" fmla="*/ 1398572 h 1398572"/>
              <a:gd name="connsiteX6" fmla="*/ 0 w 1398572"/>
              <a:gd name="connsiteY6" fmla="*/ 699286 h 1398572"/>
              <a:gd name="connsiteX0" fmla="*/ 0 w 1020503"/>
              <a:gd name="connsiteY0" fmla="*/ 699286 h 1398572"/>
              <a:gd name="connsiteX1" fmla="*/ 699286 w 1020503"/>
              <a:gd name="connsiteY1" fmla="*/ 0 h 1398572"/>
              <a:gd name="connsiteX2" fmla="*/ 1018201 w 1020503"/>
              <a:gd name="connsiteY2" fmla="*/ 319760 h 1398572"/>
              <a:gd name="connsiteX3" fmla="*/ 1020503 w 1020503"/>
              <a:gd name="connsiteY3" fmla="*/ 752040 h 1398572"/>
              <a:gd name="connsiteX4" fmla="*/ 1018201 w 1020503"/>
              <a:gd name="connsiteY4" fmla="*/ 1078829 h 1398572"/>
              <a:gd name="connsiteX5" fmla="*/ 699286 w 1020503"/>
              <a:gd name="connsiteY5" fmla="*/ 1398572 h 1398572"/>
              <a:gd name="connsiteX6" fmla="*/ 0 w 1020503"/>
              <a:gd name="connsiteY6" fmla="*/ 699286 h 139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503" h="1398572">
                <a:moveTo>
                  <a:pt x="0" y="699286"/>
                </a:moveTo>
                <a:lnTo>
                  <a:pt x="699286" y="0"/>
                </a:lnTo>
                <a:lnTo>
                  <a:pt x="1018201" y="319760"/>
                </a:lnTo>
                <a:cubicBezTo>
                  <a:pt x="1018968" y="463853"/>
                  <a:pt x="1019736" y="607947"/>
                  <a:pt x="1020503" y="752040"/>
                </a:cubicBezTo>
                <a:cubicBezTo>
                  <a:pt x="1019736" y="860970"/>
                  <a:pt x="1018968" y="969899"/>
                  <a:pt x="1018201" y="1078829"/>
                </a:cubicBezTo>
                <a:lnTo>
                  <a:pt x="699286" y="1398572"/>
                </a:lnTo>
                <a:lnTo>
                  <a:pt x="0" y="699286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>
            <a:extLst>
              <a:ext uri="{FF2B5EF4-FFF2-40B4-BE49-F238E27FC236}">
                <a16:creationId xmlns="" xmlns:a16="http://schemas.microsoft.com/office/drawing/2014/main" id="{FF413862-D251-494A-AF5E-0BA35EF6743A}"/>
              </a:ext>
            </a:extLst>
          </p:cNvPr>
          <p:cNvSpPr/>
          <p:nvPr userDrawn="1"/>
        </p:nvSpPr>
        <p:spPr>
          <a:xfrm>
            <a:off x="8854648" y="3233982"/>
            <a:ext cx="308741" cy="823310"/>
          </a:xfrm>
          <a:custGeom>
            <a:avLst/>
            <a:gdLst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823310 w 823310"/>
              <a:gd name="connsiteY2" fmla="*/ 411655 h 823310"/>
              <a:gd name="connsiteX3" fmla="*/ 411655 w 823310"/>
              <a:gd name="connsiteY3" fmla="*/ 823310 h 823310"/>
              <a:gd name="connsiteX4" fmla="*/ 0 w 823310"/>
              <a:gd name="connsiteY4" fmla="*/ 411655 h 823310"/>
              <a:gd name="connsiteX0" fmla="*/ 0 w 415933"/>
              <a:gd name="connsiteY0" fmla="*/ 411655 h 823310"/>
              <a:gd name="connsiteX1" fmla="*/ 411655 w 415933"/>
              <a:gd name="connsiteY1" fmla="*/ 0 h 823310"/>
              <a:gd name="connsiteX2" fmla="*/ 415933 w 415933"/>
              <a:gd name="connsiteY2" fmla="*/ 394071 h 823310"/>
              <a:gd name="connsiteX3" fmla="*/ 411655 w 415933"/>
              <a:gd name="connsiteY3" fmla="*/ 823310 h 823310"/>
              <a:gd name="connsiteX4" fmla="*/ 0 w 415933"/>
              <a:gd name="connsiteY4" fmla="*/ 411655 h 823310"/>
              <a:gd name="connsiteX0" fmla="*/ 0 w 413002"/>
              <a:gd name="connsiteY0" fmla="*/ 411655 h 823310"/>
              <a:gd name="connsiteX1" fmla="*/ 411655 w 413002"/>
              <a:gd name="connsiteY1" fmla="*/ 0 h 823310"/>
              <a:gd name="connsiteX2" fmla="*/ 413002 w 413002"/>
              <a:gd name="connsiteY2" fmla="*/ 391140 h 823310"/>
              <a:gd name="connsiteX3" fmla="*/ 411655 w 413002"/>
              <a:gd name="connsiteY3" fmla="*/ 823310 h 823310"/>
              <a:gd name="connsiteX4" fmla="*/ 0 w 413002"/>
              <a:gd name="connsiteY4" fmla="*/ 411655 h 823310"/>
              <a:gd name="connsiteX0" fmla="*/ 0 w 413002"/>
              <a:gd name="connsiteY0" fmla="*/ 411655 h 823310"/>
              <a:gd name="connsiteX1" fmla="*/ 411655 w 413002"/>
              <a:gd name="connsiteY1" fmla="*/ 0 h 823310"/>
              <a:gd name="connsiteX2" fmla="*/ 413002 w 413002"/>
              <a:gd name="connsiteY2" fmla="*/ 391140 h 823310"/>
              <a:gd name="connsiteX3" fmla="*/ 411655 w 413002"/>
              <a:gd name="connsiteY3" fmla="*/ 823310 h 823310"/>
              <a:gd name="connsiteX4" fmla="*/ 0 w 413002"/>
              <a:gd name="connsiteY4" fmla="*/ 411655 h 823310"/>
              <a:gd name="connsiteX0" fmla="*/ 0 w 411655"/>
              <a:gd name="connsiteY0" fmla="*/ 411655 h 823310"/>
              <a:gd name="connsiteX1" fmla="*/ 411655 w 411655"/>
              <a:gd name="connsiteY1" fmla="*/ 0 h 823310"/>
              <a:gd name="connsiteX2" fmla="*/ 407141 w 411655"/>
              <a:gd name="connsiteY2" fmla="*/ 394070 h 823310"/>
              <a:gd name="connsiteX3" fmla="*/ 411655 w 411655"/>
              <a:gd name="connsiteY3" fmla="*/ 823310 h 823310"/>
              <a:gd name="connsiteX4" fmla="*/ 0 w 411655"/>
              <a:gd name="connsiteY4" fmla="*/ 411655 h 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55" h="823310">
                <a:moveTo>
                  <a:pt x="0" y="411655"/>
                </a:moveTo>
                <a:lnTo>
                  <a:pt x="411655" y="0"/>
                </a:lnTo>
                <a:cubicBezTo>
                  <a:pt x="410150" y="131357"/>
                  <a:pt x="408646" y="262713"/>
                  <a:pt x="407141" y="394070"/>
                </a:cubicBezTo>
                <a:cubicBezTo>
                  <a:pt x="408646" y="537150"/>
                  <a:pt x="410150" y="680230"/>
                  <a:pt x="411655" y="823310"/>
                </a:cubicBezTo>
                <a:lnTo>
                  <a:pt x="0" y="411655"/>
                </a:lnTo>
                <a:close/>
              </a:path>
            </a:pathLst>
          </a:cu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="" xmlns:a16="http://schemas.microsoft.com/office/drawing/2014/main" id="{3CC6907F-997C-4C41-83BE-968D30E53434}"/>
              </a:ext>
            </a:extLst>
          </p:cNvPr>
          <p:cNvSpPr/>
          <p:nvPr userDrawn="1"/>
        </p:nvSpPr>
        <p:spPr>
          <a:xfrm>
            <a:off x="8291366" y="3121219"/>
            <a:ext cx="585348" cy="780464"/>
          </a:xfrm>
          <a:prstGeom prst="diamond">
            <a:avLst/>
          </a:pr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="" xmlns:a16="http://schemas.microsoft.com/office/drawing/2014/main" id="{E86EAF24-F838-426C-AB71-A89FFC9AE02D}"/>
              </a:ext>
            </a:extLst>
          </p:cNvPr>
          <p:cNvSpPr/>
          <p:nvPr userDrawn="1"/>
        </p:nvSpPr>
        <p:spPr>
          <a:xfrm>
            <a:off x="8391730" y="3667086"/>
            <a:ext cx="770108" cy="1141110"/>
          </a:xfrm>
          <a:custGeom>
            <a:avLst/>
            <a:gdLst>
              <a:gd name="connsiteX0" fmla="*/ 0 w 1141110"/>
              <a:gd name="connsiteY0" fmla="*/ 570555 h 1141110"/>
              <a:gd name="connsiteX1" fmla="*/ 570555 w 1141110"/>
              <a:gd name="connsiteY1" fmla="*/ 0 h 1141110"/>
              <a:gd name="connsiteX2" fmla="*/ 1141110 w 1141110"/>
              <a:gd name="connsiteY2" fmla="*/ 570555 h 1141110"/>
              <a:gd name="connsiteX3" fmla="*/ 570555 w 1141110"/>
              <a:gd name="connsiteY3" fmla="*/ 1141110 h 1141110"/>
              <a:gd name="connsiteX4" fmla="*/ 0 w 1141110"/>
              <a:gd name="connsiteY4" fmla="*/ 570555 h 1141110"/>
              <a:gd name="connsiteX0" fmla="*/ 0 w 1141110"/>
              <a:gd name="connsiteY0" fmla="*/ 570555 h 1141110"/>
              <a:gd name="connsiteX1" fmla="*/ 570555 w 1141110"/>
              <a:gd name="connsiteY1" fmla="*/ 0 h 1141110"/>
              <a:gd name="connsiteX2" fmla="*/ 1023611 w 1141110"/>
              <a:gd name="connsiteY2" fmla="*/ 462681 h 1141110"/>
              <a:gd name="connsiteX3" fmla="*/ 1141110 w 1141110"/>
              <a:gd name="connsiteY3" fmla="*/ 570555 h 1141110"/>
              <a:gd name="connsiteX4" fmla="*/ 570555 w 1141110"/>
              <a:gd name="connsiteY4" fmla="*/ 1141110 h 1141110"/>
              <a:gd name="connsiteX5" fmla="*/ 0 w 1141110"/>
              <a:gd name="connsiteY5" fmla="*/ 570555 h 1141110"/>
              <a:gd name="connsiteX0" fmla="*/ 0 w 1141110"/>
              <a:gd name="connsiteY0" fmla="*/ 570555 h 1141110"/>
              <a:gd name="connsiteX1" fmla="*/ 570555 w 1141110"/>
              <a:gd name="connsiteY1" fmla="*/ 0 h 1141110"/>
              <a:gd name="connsiteX2" fmla="*/ 1023611 w 1141110"/>
              <a:gd name="connsiteY2" fmla="*/ 462681 h 1141110"/>
              <a:gd name="connsiteX3" fmla="*/ 1141110 w 1141110"/>
              <a:gd name="connsiteY3" fmla="*/ 570555 h 1141110"/>
              <a:gd name="connsiteX4" fmla="*/ 1020680 w 1141110"/>
              <a:gd name="connsiteY4" fmla="*/ 688350 h 1141110"/>
              <a:gd name="connsiteX5" fmla="*/ 570555 w 1141110"/>
              <a:gd name="connsiteY5" fmla="*/ 1141110 h 1141110"/>
              <a:gd name="connsiteX6" fmla="*/ 0 w 1141110"/>
              <a:gd name="connsiteY6" fmla="*/ 570555 h 1141110"/>
              <a:gd name="connsiteX0" fmla="*/ 0 w 1026810"/>
              <a:gd name="connsiteY0" fmla="*/ 570555 h 1141110"/>
              <a:gd name="connsiteX1" fmla="*/ 570555 w 1026810"/>
              <a:gd name="connsiteY1" fmla="*/ 0 h 1141110"/>
              <a:gd name="connsiteX2" fmla="*/ 1023611 w 1026810"/>
              <a:gd name="connsiteY2" fmla="*/ 462681 h 1141110"/>
              <a:gd name="connsiteX3" fmla="*/ 1026810 w 1026810"/>
              <a:gd name="connsiteY3" fmla="*/ 579347 h 1141110"/>
              <a:gd name="connsiteX4" fmla="*/ 1020680 w 1026810"/>
              <a:gd name="connsiteY4" fmla="*/ 688350 h 1141110"/>
              <a:gd name="connsiteX5" fmla="*/ 570555 w 1026810"/>
              <a:gd name="connsiteY5" fmla="*/ 1141110 h 1141110"/>
              <a:gd name="connsiteX6" fmla="*/ 0 w 1026810"/>
              <a:gd name="connsiteY6" fmla="*/ 570555 h 11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810" h="1141110">
                <a:moveTo>
                  <a:pt x="0" y="570555"/>
                </a:moveTo>
                <a:lnTo>
                  <a:pt x="570555" y="0"/>
                </a:lnTo>
                <a:lnTo>
                  <a:pt x="1023611" y="462681"/>
                </a:lnTo>
                <a:cubicBezTo>
                  <a:pt x="1024677" y="501570"/>
                  <a:pt x="1025744" y="540458"/>
                  <a:pt x="1026810" y="579347"/>
                </a:cubicBezTo>
                <a:lnTo>
                  <a:pt x="1020680" y="688350"/>
                </a:lnTo>
                <a:lnTo>
                  <a:pt x="570555" y="1141110"/>
                </a:lnTo>
                <a:lnTo>
                  <a:pt x="0" y="570555"/>
                </a:lnTo>
                <a:close/>
              </a:path>
            </a:pathLst>
          </a:cu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="" xmlns:a16="http://schemas.microsoft.com/office/drawing/2014/main" id="{14ED6CC9-6C01-4BB6-8242-290BEB036F01}"/>
              </a:ext>
            </a:extLst>
          </p:cNvPr>
          <p:cNvSpPr/>
          <p:nvPr userDrawn="1"/>
        </p:nvSpPr>
        <p:spPr>
          <a:xfrm>
            <a:off x="8776260" y="4538010"/>
            <a:ext cx="386684" cy="823310"/>
          </a:xfrm>
          <a:custGeom>
            <a:avLst/>
            <a:gdLst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823310 w 823310"/>
              <a:gd name="connsiteY2" fmla="*/ 411655 h 823310"/>
              <a:gd name="connsiteX3" fmla="*/ 411655 w 823310"/>
              <a:gd name="connsiteY3" fmla="*/ 823310 h 823310"/>
              <a:gd name="connsiteX4" fmla="*/ 0 w 823310"/>
              <a:gd name="connsiteY4" fmla="*/ 411655 h 823310"/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513836 w 823310"/>
              <a:gd name="connsiteY2" fmla="*/ 92918 h 823310"/>
              <a:gd name="connsiteX3" fmla="*/ 823310 w 823310"/>
              <a:gd name="connsiteY3" fmla="*/ 411655 h 823310"/>
              <a:gd name="connsiteX4" fmla="*/ 411655 w 823310"/>
              <a:gd name="connsiteY4" fmla="*/ 823310 h 823310"/>
              <a:gd name="connsiteX5" fmla="*/ 0 w 823310"/>
              <a:gd name="connsiteY5" fmla="*/ 411655 h 823310"/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513836 w 823310"/>
              <a:gd name="connsiteY2" fmla="*/ 92918 h 823310"/>
              <a:gd name="connsiteX3" fmla="*/ 823310 w 823310"/>
              <a:gd name="connsiteY3" fmla="*/ 411655 h 823310"/>
              <a:gd name="connsiteX4" fmla="*/ 510905 w 823310"/>
              <a:gd name="connsiteY4" fmla="*/ 725964 h 823310"/>
              <a:gd name="connsiteX5" fmla="*/ 411655 w 823310"/>
              <a:gd name="connsiteY5" fmla="*/ 823310 h 823310"/>
              <a:gd name="connsiteX6" fmla="*/ 0 w 823310"/>
              <a:gd name="connsiteY6" fmla="*/ 411655 h 823310"/>
              <a:gd name="connsiteX0" fmla="*/ 0 w 515579"/>
              <a:gd name="connsiteY0" fmla="*/ 411655 h 823310"/>
              <a:gd name="connsiteX1" fmla="*/ 411655 w 515579"/>
              <a:gd name="connsiteY1" fmla="*/ 0 h 823310"/>
              <a:gd name="connsiteX2" fmla="*/ 513836 w 515579"/>
              <a:gd name="connsiteY2" fmla="*/ 92918 h 823310"/>
              <a:gd name="connsiteX3" fmla="*/ 515579 w 515579"/>
              <a:gd name="connsiteY3" fmla="*/ 423378 h 823310"/>
              <a:gd name="connsiteX4" fmla="*/ 510905 w 515579"/>
              <a:gd name="connsiteY4" fmla="*/ 725964 h 823310"/>
              <a:gd name="connsiteX5" fmla="*/ 411655 w 515579"/>
              <a:gd name="connsiteY5" fmla="*/ 823310 h 823310"/>
              <a:gd name="connsiteX6" fmla="*/ 0 w 515579"/>
              <a:gd name="connsiteY6" fmla="*/ 411655 h 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79" h="823310">
                <a:moveTo>
                  <a:pt x="0" y="411655"/>
                </a:moveTo>
                <a:lnTo>
                  <a:pt x="411655" y="0"/>
                </a:lnTo>
                <a:lnTo>
                  <a:pt x="513836" y="92918"/>
                </a:lnTo>
                <a:lnTo>
                  <a:pt x="515579" y="423378"/>
                </a:lnTo>
                <a:lnTo>
                  <a:pt x="510905" y="725964"/>
                </a:lnTo>
                <a:lnTo>
                  <a:pt x="411655" y="823310"/>
                </a:lnTo>
                <a:lnTo>
                  <a:pt x="0" y="411655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>
            <a:extLst>
              <a:ext uri="{FF2B5EF4-FFF2-40B4-BE49-F238E27FC236}">
                <a16:creationId xmlns="" xmlns:a16="http://schemas.microsoft.com/office/drawing/2014/main" id="{D53468F7-76CD-497C-8231-1EB9E45FC13F}"/>
              </a:ext>
            </a:extLst>
          </p:cNvPr>
          <p:cNvSpPr/>
          <p:nvPr userDrawn="1"/>
        </p:nvSpPr>
        <p:spPr>
          <a:xfrm>
            <a:off x="8341168" y="1539748"/>
            <a:ext cx="617483" cy="823310"/>
          </a:xfrm>
          <a:prstGeom prst="diamond">
            <a:avLst/>
          </a:prstGeom>
          <a:gradFill flip="none" rotWithShape="1">
            <a:gsLst>
              <a:gs pos="0">
                <a:srgbClr val="EF6E3F">
                  <a:shade val="30000"/>
                  <a:satMod val="115000"/>
                </a:srgbClr>
              </a:gs>
              <a:gs pos="50000">
                <a:srgbClr val="EF6E3F">
                  <a:shade val="67500"/>
                  <a:satMod val="115000"/>
                </a:srgbClr>
              </a:gs>
              <a:gs pos="100000">
                <a:srgbClr val="EF6E3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>
            <a:extLst>
              <a:ext uri="{FF2B5EF4-FFF2-40B4-BE49-F238E27FC236}">
                <a16:creationId xmlns="" xmlns:a16="http://schemas.microsoft.com/office/drawing/2014/main" id="{115A667D-2C92-4A6D-B159-76EC6589E63F}"/>
              </a:ext>
            </a:extLst>
          </p:cNvPr>
          <p:cNvSpPr/>
          <p:nvPr userDrawn="1"/>
        </p:nvSpPr>
        <p:spPr>
          <a:xfrm>
            <a:off x="8938822" y="1743759"/>
            <a:ext cx="224027" cy="588848"/>
          </a:xfrm>
          <a:custGeom>
            <a:avLst/>
            <a:gdLst>
              <a:gd name="connsiteX0" fmla="*/ 0 w 823310"/>
              <a:gd name="connsiteY0" fmla="*/ 411655 h 823310"/>
              <a:gd name="connsiteX1" fmla="*/ 411655 w 823310"/>
              <a:gd name="connsiteY1" fmla="*/ 0 h 823310"/>
              <a:gd name="connsiteX2" fmla="*/ 823310 w 823310"/>
              <a:gd name="connsiteY2" fmla="*/ 411655 h 823310"/>
              <a:gd name="connsiteX3" fmla="*/ 411655 w 823310"/>
              <a:gd name="connsiteY3" fmla="*/ 823310 h 823310"/>
              <a:gd name="connsiteX4" fmla="*/ 0 w 823310"/>
              <a:gd name="connsiteY4" fmla="*/ 411655 h 823310"/>
              <a:gd name="connsiteX0" fmla="*/ 0 w 823310"/>
              <a:gd name="connsiteY0" fmla="*/ 294424 h 706079"/>
              <a:gd name="connsiteX1" fmla="*/ 297355 w 823310"/>
              <a:gd name="connsiteY1" fmla="*/ 0 h 706079"/>
              <a:gd name="connsiteX2" fmla="*/ 823310 w 823310"/>
              <a:gd name="connsiteY2" fmla="*/ 294424 h 706079"/>
              <a:gd name="connsiteX3" fmla="*/ 411655 w 823310"/>
              <a:gd name="connsiteY3" fmla="*/ 706079 h 706079"/>
              <a:gd name="connsiteX4" fmla="*/ 0 w 823310"/>
              <a:gd name="connsiteY4" fmla="*/ 294424 h 706079"/>
              <a:gd name="connsiteX0" fmla="*/ 0 w 823310"/>
              <a:gd name="connsiteY0" fmla="*/ 294424 h 588848"/>
              <a:gd name="connsiteX1" fmla="*/ 297355 w 823310"/>
              <a:gd name="connsiteY1" fmla="*/ 0 h 588848"/>
              <a:gd name="connsiteX2" fmla="*/ 823310 w 823310"/>
              <a:gd name="connsiteY2" fmla="*/ 294424 h 588848"/>
              <a:gd name="connsiteX3" fmla="*/ 297355 w 823310"/>
              <a:gd name="connsiteY3" fmla="*/ 588848 h 588848"/>
              <a:gd name="connsiteX4" fmla="*/ 0 w 823310"/>
              <a:gd name="connsiteY4" fmla="*/ 294424 h 588848"/>
              <a:gd name="connsiteX0" fmla="*/ 0 w 298703"/>
              <a:gd name="connsiteY0" fmla="*/ 294424 h 588848"/>
              <a:gd name="connsiteX1" fmla="*/ 297355 w 298703"/>
              <a:gd name="connsiteY1" fmla="*/ 0 h 588848"/>
              <a:gd name="connsiteX2" fmla="*/ 298703 w 298703"/>
              <a:gd name="connsiteY2" fmla="*/ 312009 h 588848"/>
              <a:gd name="connsiteX3" fmla="*/ 297355 w 298703"/>
              <a:gd name="connsiteY3" fmla="*/ 588848 h 588848"/>
              <a:gd name="connsiteX4" fmla="*/ 0 w 298703"/>
              <a:gd name="connsiteY4" fmla="*/ 294424 h 58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3" h="588848">
                <a:moveTo>
                  <a:pt x="0" y="294424"/>
                </a:moveTo>
                <a:lnTo>
                  <a:pt x="297355" y="0"/>
                </a:lnTo>
                <a:cubicBezTo>
                  <a:pt x="297804" y="104003"/>
                  <a:pt x="298254" y="208006"/>
                  <a:pt x="298703" y="312009"/>
                </a:cubicBezTo>
                <a:cubicBezTo>
                  <a:pt x="298254" y="404289"/>
                  <a:pt x="297804" y="496568"/>
                  <a:pt x="297355" y="588848"/>
                </a:cubicBezTo>
                <a:lnTo>
                  <a:pt x="0" y="294424"/>
                </a:lnTo>
                <a:close/>
              </a:path>
            </a:pathLst>
          </a:custGeom>
          <a:gradFill flip="none" rotWithShape="1">
            <a:gsLst>
              <a:gs pos="0">
                <a:srgbClr val="55A845">
                  <a:shade val="30000"/>
                  <a:satMod val="115000"/>
                </a:srgbClr>
              </a:gs>
              <a:gs pos="50000">
                <a:srgbClr val="55A845">
                  <a:shade val="67500"/>
                  <a:satMod val="115000"/>
                </a:srgbClr>
              </a:gs>
              <a:gs pos="100000">
                <a:srgbClr val="55A84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>
            <a:extLst>
              <a:ext uri="{FF2B5EF4-FFF2-40B4-BE49-F238E27FC236}">
                <a16:creationId xmlns="" xmlns:a16="http://schemas.microsoft.com/office/drawing/2014/main" id="{482D99E3-2AFE-4D39-8915-048A7139C563}"/>
              </a:ext>
            </a:extLst>
          </p:cNvPr>
          <p:cNvSpPr/>
          <p:nvPr userDrawn="1"/>
        </p:nvSpPr>
        <p:spPr>
          <a:xfrm>
            <a:off x="8584039" y="839774"/>
            <a:ext cx="575399" cy="1053418"/>
          </a:xfrm>
          <a:custGeom>
            <a:avLst/>
            <a:gdLst>
              <a:gd name="connsiteX0" fmla="*/ 0 w 1053418"/>
              <a:gd name="connsiteY0" fmla="*/ 526709 h 1053418"/>
              <a:gd name="connsiteX1" fmla="*/ 526709 w 1053418"/>
              <a:gd name="connsiteY1" fmla="*/ 0 h 1053418"/>
              <a:gd name="connsiteX2" fmla="*/ 1053418 w 1053418"/>
              <a:gd name="connsiteY2" fmla="*/ 526709 h 1053418"/>
              <a:gd name="connsiteX3" fmla="*/ 526709 w 1053418"/>
              <a:gd name="connsiteY3" fmla="*/ 1053418 h 1053418"/>
              <a:gd name="connsiteX4" fmla="*/ 0 w 1053418"/>
              <a:gd name="connsiteY4" fmla="*/ 526709 h 1053418"/>
              <a:gd name="connsiteX0" fmla="*/ 0 w 1053418"/>
              <a:gd name="connsiteY0" fmla="*/ 526709 h 1053418"/>
              <a:gd name="connsiteX1" fmla="*/ 526709 w 1053418"/>
              <a:gd name="connsiteY1" fmla="*/ 0 h 1053418"/>
              <a:gd name="connsiteX2" fmla="*/ 767199 w 1053418"/>
              <a:gd name="connsiteY2" fmla="*/ 239062 h 1053418"/>
              <a:gd name="connsiteX3" fmla="*/ 1053418 w 1053418"/>
              <a:gd name="connsiteY3" fmla="*/ 526709 h 1053418"/>
              <a:gd name="connsiteX4" fmla="*/ 526709 w 1053418"/>
              <a:gd name="connsiteY4" fmla="*/ 1053418 h 1053418"/>
              <a:gd name="connsiteX5" fmla="*/ 0 w 1053418"/>
              <a:gd name="connsiteY5" fmla="*/ 526709 h 1053418"/>
              <a:gd name="connsiteX0" fmla="*/ 0 w 1053418"/>
              <a:gd name="connsiteY0" fmla="*/ 526709 h 1053418"/>
              <a:gd name="connsiteX1" fmla="*/ 526709 w 1053418"/>
              <a:gd name="connsiteY1" fmla="*/ 0 h 1053418"/>
              <a:gd name="connsiteX2" fmla="*/ 767199 w 1053418"/>
              <a:gd name="connsiteY2" fmla="*/ 239062 h 1053418"/>
              <a:gd name="connsiteX3" fmla="*/ 1053418 w 1053418"/>
              <a:gd name="connsiteY3" fmla="*/ 526709 h 1053418"/>
              <a:gd name="connsiteX4" fmla="*/ 767199 w 1053418"/>
              <a:gd name="connsiteY4" fmla="*/ 813493 h 1053418"/>
              <a:gd name="connsiteX5" fmla="*/ 526709 w 1053418"/>
              <a:gd name="connsiteY5" fmla="*/ 1053418 h 1053418"/>
              <a:gd name="connsiteX6" fmla="*/ 0 w 1053418"/>
              <a:gd name="connsiteY6" fmla="*/ 526709 h 1053418"/>
              <a:gd name="connsiteX0" fmla="*/ 0 w 767199"/>
              <a:gd name="connsiteY0" fmla="*/ 526709 h 1053418"/>
              <a:gd name="connsiteX1" fmla="*/ 526709 w 767199"/>
              <a:gd name="connsiteY1" fmla="*/ 0 h 1053418"/>
              <a:gd name="connsiteX2" fmla="*/ 767199 w 767199"/>
              <a:gd name="connsiteY2" fmla="*/ 239062 h 1053418"/>
              <a:gd name="connsiteX3" fmla="*/ 763271 w 767199"/>
              <a:gd name="connsiteY3" fmla="*/ 553085 h 1053418"/>
              <a:gd name="connsiteX4" fmla="*/ 767199 w 767199"/>
              <a:gd name="connsiteY4" fmla="*/ 813493 h 1053418"/>
              <a:gd name="connsiteX5" fmla="*/ 526709 w 767199"/>
              <a:gd name="connsiteY5" fmla="*/ 1053418 h 1053418"/>
              <a:gd name="connsiteX6" fmla="*/ 0 w 767199"/>
              <a:gd name="connsiteY6" fmla="*/ 526709 h 105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199" h="1053418">
                <a:moveTo>
                  <a:pt x="0" y="526709"/>
                </a:moveTo>
                <a:lnTo>
                  <a:pt x="526709" y="0"/>
                </a:lnTo>
                <a:lnTo>
                  <a:pt x="767199" y="239062"/>
                </a:lnTo>
                <a:cubicBezTo>
                  <a:pt x="765890" y="343736"/>
                  <a:pt x="764580" y="448411"/>
                  <a:pt x="763271" y="553085"/>
                </a:cubicBezTo>
                <a:cubicBezTo>
                  <a:pt x="764580" y="639888"/>
                  <a:pt x="765890" y="726690"/>
                  <a:pt x="767199" y="813493"/>
                </a:cubicBezTo>
                <a:lnTo>
                  <a:pt x="526709" y="1053418"/>
                </a:lnTo>
                <a:lnTo>
                  <a:pt x="0" y="526709"/>
                </a:lnTo>
                <a:close/>
              </a:path>
            </a:pathLst>
          </a:custGeom>
          <a:gradFill flip="none" rotWithShape="1">
            <a:gsLst>
              <a:gs pos="0">
                <a:srgbClr val="F5C918">
                  <a:shade val="30000"/>
                  <a:satMod val="115000"/>
                </a:srgbClr>
              </a:gs>
              <a:gs pos="50000">
                <a:srgbClr val="F5C918">
                  <a:shade val="67500"/>
                  <a:satMod val="115000"/>
                </a:srgbClr>
              </a:gs>
              <a:gs pos="100000">
                <a:srgbClr val="F5C91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4">
            <a:extLst>
              <a:ext uri="{FF2B5EF4-FFF2-40B4-BE49-F238E27FC236}">
                <a16:creationId xmlns="" xmlns:a16="http://schemas.microsoft.com/office/drawing/2014/main" id="{7D55C682-3068-4C4D-A819-CF34AE36E3B3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DD8F1A8-FD55-4153-9416-86BA895C19B0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ADF65AB-062B-46B1-9F31-F7064EC130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6050825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on righ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photo, black, white, standing&#10;&#10;Description automatically generated">
            <a:extLst>
              <a:ext uri="{FF2B5EF4-FFF2-40B4-BE49-F238E27FC236}">
                <a16:creationId xmlns="" xmlns:a16="http://schemas.microsoft.com/office/drawing/2014/main" id="{C4A3B1D7-ED5F-445E-A9A8-2B3754C4E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8979"/>
            <a:ext cx="9143999" cy="686697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1579B2D-F1AC-4D0E-B5F6-66429945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8465" y="1428750"/>
            <a:ext cx="4384384" cy="452173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20FE2-73CE-4F0B-BD2E-D2DD3533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81" y="485200"/>
            <a:ext cx="5022056" cy="609697"/>
          </a:xfrm>
        </p:spPr>
        <p:txBody>
          <a:bodyPr>
            <a:noAutofit/>
          </a:bodyPr>
          <a:lstStyle>
            <a:lvl1pPr>
              <a:defRPr lang="en-US" sz="2700" b="1" kern="1200" dirty="0">
                <a:solidFill>
                  <a:srgbClr val="039DB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D674B5F-140A-48DF-B10C-F5F778C1CCCD}"/>
              </a:ext>
            </a:extLst>
          </p:cNvPr>
          <p:cNvGrpSpPr/>
          <p:nvPr userDrawn="1"/>
        </p:nvGrpSpPr>
        <p:grpSpPr>
          <a:xfrm rot="10800000">
            <a:off x="850" y="2047875"/>
            <a:ext cx="640866" cy="3322970"/>
            <a:chOff x="11055154" y="839774"/>
            <a:chExt cx="1162697" cy="4521546"/>
          </a:xfrm>
        </p:grpSpPr>
        <p:sp>
          <p:nvSpPr>
            <p:cNvPr id="9" name="Diamond 8">
              <a:extLst>
                <a:ext uri="{FF2B5EF4-FFF2-40B4-BE49-F238E27FC236}">
                  <a16:creationId xmlns="" xmlns:a16="http://schemas.microsoft.com/office/drawing/2014/main" id="{969917AE-776C-49C4-86CE-B5319AB8DC00}"/>
                </a:ext>
              </a:extLst>
            </p:cNvPr>
            <p:cNvSpPr/>
            <p:nvPr userDrawn="1"/>
          </p:nvSpPr>
          <p:spPr>
            <a:xfrm>
              <a:off x="11191452" y="2080853"/>
              <a:ext cx="1020503" cy="1398572"/>
            </a:xfrm>
            <a:custGeom>
              <a:avLst/>
              <a:gdLst>
                <a:gd name="connsiteX0" fmla="*/ 0 w 1398572"/>
                <a:gd name="connsiteY0" fmla="*/ 699286 h 1398572"/>
                <a:gd name="connsiteX1" fmla="*/ 699286 w 1398572"/>
                <a:gd name="connsiteY1" fmla="*/ 0 h 1398572"/>
                <a:gd name="connsiteX2" fmla="*/ 1398572 w 1398572"/>
                <a:gd name="connsiteY2" fmla="*/ 699286 h 1398572"/>
                <a:gd name="connsiteX3" fmla="*/ 699286 w 1398572"/>
                <a:gd name="connsiteY3" fmla="*/ 1398572 h 1398572"/>
                <a:gd name="connsiteX4" fmla="*/ 0 w 1398572"/>
                <a:gd name="connsiteY4" fmla="*/ 699286 h 1398572"/>
                <a:gd name="connsiteX0" fmla="*/ 0 w 1398572"/>
                <a:gd name="connsiteY0" fmla="*/ 699286 h 1398572"/>
                <a:gd name="connsiteX1" fmla="*/ 699286 w 1398572"/>
                <a:gd name="connsiteY1" fmla="*/ 0 h 1398572"/>
                <a:gd name="connsiteX2" fmla="*/ 1018201 w 1398572"/>
                <a:gd name="connsiteY2" fmla="*/ 319760 h 1398572"/>
                <a:gd name="connsiteX3" fmla="*/ 1398572 w 1398572"/>
                <a:gd name="connsiteY3" fmla="*/ 699286 h 1398572"/>
                <a:gd name="connsiteX4" fmla="*/ 699286 w 1398572"/>
                <a:gd name="connsiteY4" fmla="*/ 1398572 h 1398572"/>
                <a:gd name="connsiteX5" fmla="*/ 0 w 1398572"/>
                <a:gd name="connsiteY5" fmla="*/ 699286 h 1398572"/>
                <a:gd name="connsiteX0" fmla="*/ 0 w 1398572"/>
                <a:gd name="connsiteY0" fmla="*/ 699286 h 1398572"/>
                <a:gd name="connsiteX1" fmla="*/ 699286 w 1398572"/>
                <a:gd name="connsiteY1" fmla="*/ 0 h 1398572"/>
                <a:gd name="connsiteX2" fmla="*/ 1018201 w 1398572"/>
                <a:gd name="connsiteY2" fmla="*/ 319760 h 1398572"/>
                <a:gd name="connsiteX3" fmla="*/ 1398572 w 1398572"/>
                <a:gd name="connsiteY3" fmla="*/ 699286 h 1398572"/>
                <a:gd name="connsiteX4" fmla="*/ 1018201 w 1398572"/>
                <a:gd name="connsiteY4" fmla="*/ 1078829 h 1398572"/>
                <a:gd name="connsiteX5" fmla="*/ 699286 w 1398572"/>
                <a:gd name="connsiteY5" fmla="*/ 1398572 h 1398572"/>
                <a:gd name="connsiteX6" fmla="*/ 0 w 1398572"/>
                <a:gd name="connsiteY6" fmla="*/ 699286 h 1398572"/>
                <a:gd name="connsiteX0" fmla="*/ 0 w 1020503"/>
                <a:gd name="connsiteY0" fmla="*/ 699286 h 1398572"/>
                <a:gd name="connsiteX1" fmla="*/ 699286 w 1020503"/>
                <a:gd name="connsiteY1" fmla="*/ 0 h 1398572"/>
                <a:gd name="connsiteX2" fmla="*/ 1018201 w 1020503"/>
                <a:gd name="connsiteY2" fmla="*/ 319760 h 1398572"/>
                <a:gd name="connsiteX3" fmla="*/ 1020503 w 1020503"/>
                <a:gd name="connsiteY3" fmla="*/ 752040 h 1398572"/>
                <a:gd name="connsiteX4" fmla="*/ 1018201 w 1020503"/>
                <a:gd name="connsiteY4" fmla="*/ 1078829 h 1398572"/>
                <a:gd name="connsiteX5" fmla="*/ 699286 w 1020503"/>
                <a:gd name="connsiteY5" fmla="*/ 1398572 h 1398572"/>
                <a:gd name="connsiteX6" fmla="*/ 0 w 1020503"/>
                <a:gd name="connsiteY6" fmla="*/ 699286 h 139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503" h="1398572">
                  <a:moveTo>
                    <a:pt x="0" y="699286"/>
                  </a:moveTo>
                  <a:lnTo>
                    <a:pt x="699286" y="0"/>
                  </a:lnTo>
                  <a:lnTo>
                    <a:pt x="1018201" y="319760"/>
                  </a:lnTo>
                  <a:cubicBezTo>
                    <a:pt x="1018968" y="463853"/>
                    <a:pt x="1019736" y="607947"/>
                    <a:pt x="1020503" y="752040"/>
                  </a:cubicBezTo>
                  <a:cubicBezTo>
                    <a:pt x="1019736" y="860970"/>
                    <a:pt x="1018968" y="969899"/>
                    <a:pt x="1018201" y="1078829"/>
                  </a:cubicBezTo>
                  <a:lnTo>
                    <a:pt x="699286" y="1398572"/>
                  </a:lnTo>
                  <a:lnTo>
                    <a:pt x="0" y="6992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9DB5">
                    <a:shade val="30000"/>
                    <a:satMod val="115000"/>
                  </a:srgbClr>
                </a:gs>
                <a:gs pos="50000">
                  <a:srgbClr val="039DB5">
                    <a:shade val="67500"/>
                    <a:satMod val="115000"/>
                  </a:srgbClr>
                </a:gs>
                <a:gs pos="100000">
                  <a:srgbClr val="039DB5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>
              <a:extLst>
                <a:ext uri="{FF2B5EF4-FFF2-40B4-BE49-F238E27FC236}">
                  <a16:creationId xmlns="" xmlns:a16="http://schemas.microsoft.com/office/drawing/2014/main" id="{FF413862-D251-494A-AF5E-0BA35EF6743A}"/>
                </a:ext>
              </a:extLst>
            </p:cNvPr>
            <p:cNvSpPr/>
            <p:nvPr userDrawn="1"/>
          </p:nvSpPr>
          <p:spPr>
            <a:xfrm>
              <a:off x="11806196" y="3233982"/>
              <a:ext cx="411655" cy="823310"/>
            </a:xfrm>
            <a:custGeom>
              <a:avLst/>
              <a:gdLst>
                <a:gd name="connsiteX0" fmla="*/ 0 w 823310"/>
                <a:gd name="connsiteY0" fmla="*/ 411655 h 823310"/>
                <a:gd name="connsiteX1" fmla="*/ 411655 w 823310"/>
                <a:gd name="connsiteY1" fmla="*/ 0 h 823310"/>
                <a:gd name="connsiteX2" fmla="*/ 823310 w 823310"/>
                <a:gd name="connsiteY2" fmla="*/ 411655 h 823310"/>
                <a:gd name="connsiteX3" fmla="*/ 411655 w 823310"/>
                <a:gd name="connsiteY3" fmla="*/ 823310 h 823310"/>
                <a:gd name="connsiteX4" fmla="*/ 0 w 823310"/>
                <a:gd name="connsiteY4" fmla="*/ 411655 h 823310"/>
                <a:gd name="connsiteX0" fmla="*/ 0 w 415933"/>
                <a:gd name="connsiteY0" fmla="*/ 411655 h 823310"/>
                <a:gd name="connsiteX1" fmla="*/ 411655 w 415933"/>
                <a:gd name="connsiteY1" fmla="*/ 0 h 823310"/>
                <a:gd name="connsiteX2" fmla="*/ 415933 w 415933"/>
                <a:gd name="connsiteY2" fmla="*/ 394071 h 823310"/>
                <a:gd name="connsiteX3" fmla="*/ 411655 w 415933"/>
                <a:gd name="connsiteY3" fmla="*/ 823310 h 823310"/>
                <a:gd name="connsiteX4" fmla="*/ 0 w 415933"/>
                <a:gd name="connsiteY4" fmla="*/ 411655 h 823310"/>
                <a:gd name="connsiteX0" fmla="*/ 0 w 413002"/>
                <a:gd name="connsiteY0" fmla="*/ 411655 h 823310"/>
                <a:gd name="connsiteX1" fmla="*/ 411655 w 413002"/>
                <a:gd name="connsiteY1" fmla="*/ 0 h 823310"/>
                <a:gd name="connsiteX2" fmla="*/ 413002 w 413002"/>
                <a:gd name="connsiteY2" fmla="*/ 391140 h 823310"/>
                <a:gd name="connsiteX3" fmla="*/ 411655 w 413002"/>
                <a:gd name="connsiteY3" fmla="*/ 823310 h 823310"/>
                <a:gd name="connsiteX4" fmla="*/ 0 w 413002"/>
                <a:gd name="connsiteY4" fmla="*/ 411655 h 823310"/>
                <a:gd name="connsiteX0" fmla="*/ 0 w 413002"/>
                <a:gd name="connsiteY0" fmla="*/ 411655 h 823310"/>
                <a:gd name="connsiteX1" fmla="*/ 411655 w 413002"/>
                <a:gd name="connsiteY1" fmla="*/ 0 h 823310"/>
                <a:gd name="connsiteX2" fmla="*/ 413002 w 413002"/>
                <a:gd name="connsiteY2" fmla="*/ 391140 h 823310"/>
                <a:gd name="connsiteX3" fmla="*/ 411655 w 413002"/>
                <a:gd name="connsiteY3" fmla="*/ 823310 h 823310"/>
                <a:gd name="connsiteX4" fmla="*/ 0 w 413002"/>
                <a:gd name="connsiteY4" fmla="*/ 411655 h 823310"/>
                <a:gd name="connsiteX0" fmla="*/ 0 w 411655"/>
                <a:gd name="connsiteY0" fmla="*/ 411655 h 823310"/>
                <a:gd name="connsiteX1" fmla="*/ 411655 w 411655"/>
                <a:gd name="connsiteY1" fmla="*/ 0 h 823310"/>
                <a:gd name="connsiteX2" fmla="*/ 407141 w 411655"/>
                <a:gd name="connsiteY2" fmla="*/ 394070 h 823310"/>
                <a:gd name="connsiteX3" fmla="*/ 411655 w 411655"/>
                <a:gd name="connsiteY3" fmla="*/ 823310 h 823310"/>
                <a:gd name="connsiteX4" fmla="*/ 0 w 411655"/>
                <a:gd name="connsiteY4" fmla="*/ 411655 h 82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55" h="823310">
                  <a:moveTo>
                    <a:pt x="0" y="411655"/>
                  </a:moveTo>
                  <a:lnTo>
                    <a:pt x="411655" y="0"/>
                  </a:lnTo>
                  <a:cubicBezTo>
                    <a:pt x="410150" y="131357"/>
                    <a:pt x="408646" y="262713"/>
                    <a:pt x="407141" y="394070"/>
                  </a:cubicBezTo>
                  <a:cubicBezTo>
                    <a:pt x="408646" y="537150"/>
                    <a:pt x="410150" y="680230"/>
                    <a:pt x="411655" y="823310"/>
                  </a:cubicBezTo>
                  <a:lnTo>
                    <a:pt x="0" y="411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5C918">
                    <a:shade val="30000"/>
                    <a:satMod val="115000"/>
                  </a:srgbClr>
                </a:gs>
                <a:gs pos="50000">
                  <a:srgbClr val="F5C918">
                    <a:shade val="67500"/>
                    <a:satMod val="115000"/>
                  </a:srgbClr>
                </a:gs>
                <a:gs pos="100000">
                  <a:srgbClr val="F5C918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>
              <a:extLst>
                <a:ext uri="{FF2B5EF4-FFF2-40B4-BE49-F238E27FC236}">
                  <a16:creationId xmlns="" xmlns:a16="http://schemas.microsoft.com/office/drawing/2014/main" id="{3CC6907F-997C-4C41-83BE-968D30E53434}"/>
                </a:ext>
              </a:extLst>
            </p:cNvPr>
            <p:cNvSpPr/>
            <p:nvPr userDrawn="1"/>
          </p:nvSpPr>
          <p:spPr>
            <a:xfrm>
              <a:off x="11055154" y="3121219"/>
              <a:ext cx="780464" cy="780464"/>
            </a:xfrm>
            <a:prstGeom prst="diamond">
              <a:avLst/>
            </a:prstGeom>
            <a:gradFill flip="none" rotWithShape="1">
              <a:gsLst>
                <a:gs pos="0">
                  <a:srgbClr val="55A845">
                    <a:shade val="30000"/>
                    <a:satMod val="115000"/>
                  </a:srgbClr>
                </a:gs>
                <a:gs pos="50000">
                  <a:srgbClr val="55A845">
                    <a:shade val="67500"/>
                    <a:satMod val="115000"/>
                  </a:srgbClr>
                </a:gs>
                <a:gs pos="100000">
                  <a:srgbClr val="55A845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>
              <a:extLst>
                <a:ext uri="{FF2B5EF4-FFF2-40B4-BE49-F238E27FC236}">
                  <a16:creationId xmlns="" xmlns:a16="http://schemas.microsoft.com/office/drawing/2014/main" id="{E86EAF24-F838-426C-AB71-A89FFC9AE02D}"/>
                </a:ext>
              </a:extLst>
            </p:cNvPr>
            <p:cNvSpPr/>
            <p:nvPr userDrawn="1"/>
          </p:nvSpPr>
          <p:spPr>
            <a:xfrm>
              <a:off x="11188974" y="3667086"/>
              <a:ext cx="1026810" cy="1141110"/>
            </a:xfrm>
            <a:custGeom>
              <a:avLst/>
              <a:gdLst>
                <a:gd name="connsiteX0" fmla="*/ 0 w 1141110"/>
                <a:gd name="connsiteY0" fmla="*/ 570555 h 1141110"/>
                <a:gd name="connsiteX1" fmla="*/ 570555 w 1141110"/>
                <a:gd name="connsiteY1" fmla="*/ 0 h 1141110"/>
                <a:gd name="connsiteX2" fmla="*/ 1141110 w 1141110"/>
                <a:gd name="connsiteY2" fmla="*/ 570555 h 1141110"/>
                <a:gd name="connsiteX3" fmla="*/ 570555 w 1141110"/>
                <a:gd name="connsiteY3" fmla="*/ 1141110 h 1141110"/>
                <a:gd name="connsiteX4" fmla="*/ 0 w 1141110"/>
                <a:gd name="connsiteY4" fmla="*/ 570555 h 1141110"/>
                <a:gd name="connsiteX0" fmla="*/ 0 w 1141110"/>
                <a:gd name="connsiteY0" fmla="*/ 570555 h 1141110"/>
                <a:gd name="connsiteX1" fmla="*/ 570555 w 1141110"/>
                <a:gd name="connsiteY1" fmla="*/ 0 h 1141110"/>
                <a:gd name="connsiteX2" fmla="*/ 1023611 w 1141110"/>
                <a:gd name="connsiteY2" fmla="*/ 462681 h 1141110"/>
                <a:gd name="connsiteX3" fmla="*/ 1141110 w 1141110"/>
                <a:gd name="connsiteY3" fmla="*/ 570555 h 1141110"/>
                <a:gd name="connsiteX4" fmla="*/ 570555 w 1141110"/>
                <a:gd name="connsiteY4" fmla="*/ 1141110 h 1141110"/>
                <a:gd name="connsiteX5" fmla="*/ 0 w 1141110"/>
                <a:gd name="connsiteY5" fmla="*/ 570555 h 1141110"/>
                <a:gd name="connsiteX0" fmla="*/ 0 w 1141110"/>
                <a:gd name="connsiteY0" fmla="*/ 570555 h 1141110"/>
                <a:gd name="connsiteX1" fmla="*/ 570555 w 1141110"/>
                <a:gd name="connsiteY1" fmla="*/ 0 h 1141110"/>
                <a:gd name="connsiteX2" fmla="*/ 1023611 w 1141110"/>
                <a:gd name="connsiteY2" fmla="*/ 462681 h 1141110"/>
                <a:gd name="connsiteX3" fmla="*/ 1141110 w 1141110"/>
                <a:gd name="connsiteY3" fmla="*/ 570555 h 1141110"/>
                <a:gd name="connsiteX4" fmla="*/ 1020680 w 1141110"/>
                <a:gd name="connsiteY4" fmla="*/ 688350 h 1141110"/>
                <a:gd name="connsiteX5" fmla="*/ 570555 w 1141110"/>
                <a:gd name="connsiteY5" fmla="*/ 1141110 h 1141110"/>
                <a:gd name="connsiteX6" fmla="*/ 0 w 1141110"/>
                <a:gd name="connsiteY6" fmla="*/ 570555 h 1141110"/>
                <a:gd name="connsiteX0" fmla="*/ 0 w 1026810"/>
                <a:gd name="connsiteY0" fmla="*/ 570555 h 1141110"/>
                <a:gd name="connsiteX1" fmla="*/ 570555 w 1026810"/>
                <a:gd name="connsiteY1" fmla="*/ 0 h 1141110"/>
                <a:gd name="connsiteX2" fmla="*/ 1023611 w 1026810"/>
                <a:gd name="connsiteY2" fmla="*/ 462681 h 1141110"/>
                <a:gd name="connsiteX3" fmla="*/ 1026810 w 1026810"/>
                <a:gd name="connsiteY3" fmla="*/ 579347 h 1141110"/>
                <a:gd name="connsiteX4" fmla="*/ 1020680 w 1026810"/>
                <a:gd name="connsiteY4" fmla="*/ 688350 h 1141110"/>
                <a:gd name="connsiteX5" fmla="*/ 570555 w 1026810"/>
                <a:gd name="connsiteY5" fmla="*/ 1141110 h 1141110"/>
                <a:gd name="connsiteX6" fmla="*/ 0 w 1026810"/>
                <a:gd name="connsiteY6" fmla="*/ 570555 h 114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810" h="1141110">
                  <a:moveTo>
                    <a:pt x="0" y="570555"/>
                  </a:moveTo>
                  <a:lnTo>
                    <a:pt x="570555" y="0"/>
                  </a:lnTo>
                  <a:lnTo>
                    <a:pt x="1023611" y="462681"/>
                  </a:lnTo>
                  <a:cubicBezTo>
                    <a:pt x="1024677" y="501570"/>
                    <a:pt x="1025744" y="540458"/>
                    <a:pt x="1026810" y="579347"/>
                  </a:cubicBezTo>
                  <a:lnTo>
                    <a:pt x="1020680" y="688350"/>
                  </a:lnTo>
                  <a:lnTo>
                    <a:pt x="570555" y="1141110"/>
                  </a:lnTo>
                  <a:lnTo>
                    <a:pt x="0" y="5705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6E3F">
                    <a:shade val="30000"/>
                    <a:satMod val="115000"/>
                  </a:srgbClr>
                </a:gs>
                <a:gs pos="50000">
                  <a:srgbClr val="EF6E3F">
                    <a:shade val="67500"/>
                    <a:satMod val="115000"/>
                  </a:srgbClr>
                </a:gs>
                <a:gs pos="100000">
                  <a:srgbClr val="EF6E3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>
              <a:extLst>
                <a:ext uri="{FF2B5EF4-FFF2-40B4-BE49-F238E27FC236}">
                  <a16:creationId xmlns="" xmlns:a16="http://schemas.microsoft.com/office/drawing/2014/main" id="{14ED6CC9-6C01-4BB6-8242-290BEB036F01}"/>
                </a:ext>
              </a:extLst>
            </p:cNvPr>
            <p:cNvSpPr/>
            <p:nvPr userDrawn="1"/>
          </p:nvSpPr>
          <p:spPr>
            <a:xfrm>
              <a:off x="11701679" y="4538010"/>
              <a:ext cx="515579" cy="823310"/>
            </a:xfrm>
            <a:custGeom>
              <a:avLst/>
              <a:gdLst>
                <a:gd name="connsiteX0" fmla="*/ 0 w 823310"/>
                <a:gd name="connsiteY0" fmla="*/ 411655 h 823310"/>
                <a:gd name="connsiteX1" fmla="*/ 411655 w 823310"/>
                <a:gd name="connsiteY1" fmla="*/ 0 h 823310"/>
                <a:gd name="connsiteX2" fmla="*/ 823310 w 823310"/>
                <a:gd name="connsiteY2" fmla="*/ 411655 h 823310"/>
                <a:gd name="connsiteX3" fmla="*/ 411655 w 823310"/>
                <a:gd name="connsiteY3" fmla="*/ 823310 h 823310"/>
                <a:gd name="connsiteX4" fmla="*/ 0 w 823310"/>
                <a:gd name="connsiteY4" fmla="*/ 411655 h 823310"/>
                <a:gd name="connsiteX0" fmla="*/ 0 w 823310"/>
                <a:gd name="connsiteY0" fmla="*/ 411655 h 823310"/>
                <a:gd name="connsiteX1" fmla="*/ 411655 w 823310"/>
                <a:gd name="connsiteY1" fmla="*/ 0 h 823310"/>
                <a:gd name="connsiteX2" fmla="*/ 513836 w 823310"/>
                <a:gd name="connsiteY2" fmla="*/ 92918 h 823310"/>
                <a:gd name="connsiteX3" fmla="*/ 823310 w 823310"/>
                <a:gd name="connsiteY3" fmla="*/ 411655 h 823310"/>
                <a:gd name="connsiteX4" fmla="*/ 411655 w 823310"/>
                <a:gd name="connsiteY4" fmla="*/ 823310 h 823310"/>
                <a:gd name="connsiteX5" fmla="*/ 0 w 823310"/>
                <a:gd name="connsiteY5" fmla="*/ 411655 h 823310"/>
                <a:gd name="connsiteX0" fmla="*/ 0 w 823310"/>
                <a:gd name="connsiteY0" fmla="*/ 411655 h 823310"/>
                <a:gd name="connsiteX1" fmla="*/ 411655 w 823310"/>
                <a:gd name="connsiteY1" fmla="*/ 0 h 823310"/>
                <a:gd name="connsiteX2" fmla="*/ 513836 w 823310"/>
                <a:gd name="connsiteY2" fmla="*/ 92918 h 823310"/>
                <a:gd name="connsiteX3" fmla="*/ 823310 w 823310"/>
                <a:gd name="connsiteY3" fmla="*/ 411655 h 823310"/>
                <a:gd name="connsiteX4" fmla="*/ 510905 w 823310"/>
                <a:gd name="connsiteY4" fmla="*/ 725964 h 823310"/>
                <a:gd name="connsiteX5" fmla="*/ 411655 w 823310"/>
                <a:gd name="connsiteY5" fmla="*/ 823310 h 823310"/>
                <a:gd name="connsiteX6" fmla="*/ 0 w 823310"/>
                <a:gd name="connsiteY6" fmla="*/ 411655 h 823310"/>
                <a:gd name="connsiteX0" fmla="*/ 0 w 515579"/>
                <a:gd name="connsiteY0" fmla="*/ 411655 h 823310"/>
                <a:gd name="connsiteX1" fmla="*/ 411655 w 515579"/>
                <a:gd name="connsiteY1" fmla="*/ 0 h 823310"/>
                <a:gd name="connsiteX2" fmla="*/ 513836 w 515579"/>
                <a:gd name="connsiteY2" fmla="*/ 92918 h 823310"/>
                <a:gd name="connsiteX3" fmla="*/ 515579 w 515579"/>
                <a:gd name="connsiteY3" fmla="*/ 423378 h 823310"/>
                <a:gd name="connsiteX4" fmla="*/ 510905 w 515579"/>
                <a:gd name="connsiteY4" fmla="*/ 725964 h 823310"/>
                <a:gd name="connsiteX5" fmla="*/ 411655 w 515579"/>
                <a:gd name="connsiteY5" fmla="*/ 823310 h 823310"/>
                <a:gd name="connsiteX6" fmla="*/ 0 w 515579"/>
                <a:gd name="connsiteY6" fmla="*/ 411655 h 82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579" h="823310">
                  <a:moveTo>
                    <a:pt x="0" y="411655"/>
                  </a:moveTo>
                  <a:lnTo>
                    <a:pt x="411655" y="0"/>
                  </a:lnTo>
                  <a:lnTo>
                    <a:pt x="513836" y="92918"/>
                  </a:lnTo>
                  <a:lnTo>
                    <a:pt x="515579" y="423378"/>
                  </a:lnTo>
                  <a:lnTo>
                    <a:pt x="510905" y="725964"/>
                  </a:lnTo>
                  <a:lnTo>
                    <a:pt x="411655" y="823310"/>
                  </a:lnTo>
                  <a:lnTo>
                    <a:pt x="0" y="411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9DB5">
                    <a:shade val="30000"/>
                    <a:satMod val="115000"/>
                  </a:srgbClr>
                </a:gs>
                <a:gs pos="50000">
                  <a:srgbClr val="039DB5">
                    <a:shade val="67500"/>
                    <a:satMod val="115000"/>
                  </a:srgbClr>
                </a:gs>
                <a:gs pos="100000">
                  <a:srgbClr val="039DB5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amond 33">
              <a:extLst>
                <a:ext uri="{FF2B5EF4-FFF2-40B4-BE49-F238E27FC236}">
                  <a16:creationId xmlns="" xmlns:a16="http://schemas.microsoft.com/office/drawing/2014/main" id="{D53468F7-76CD-497C-8231-1EB9E45FC13F}"/>
                </a:ext>
              </a:extLst>
            </p:cNvPr>
            <p:cNvSpPr/>
            <p:nvPr userDrawn="1"/>
          </p:nvSpPr>
          <p:spPr>
            <a:xfrm>
              <a:off x="11121557" y="1539748"/>
              <a:ext cx="823310" cy="823310"/>
            </a:xfrm>
            <a:prstGeom prst="diamond">
              <a:avLst/>
            </a:prstGeom>
            <a:gradFill flip="none" rotWithShape="1">
              <a:gsLst>
                <a:gs pos="0">
                  <a:srgbClr val="EF6E3F">
                    <a:shade val="30000"/>
                    <a:satMod val="115000"/>
                  </a:srgbClr>
                </a:gs>
                <a:gs pos="50000">
                  <a:srgbClr val="EF6E3F">
                    <a:shade val="67500"/>
                    <a:satMod val="115000"/>
                  </a:srgbClr>
                </a:gs>
                <a:gs pos="100000">
                  <a:srgbClr val="EF6E3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iamond 34">
              <a:extLst>
                <a:ext uri="{FF2B5EF4-FFF2-40B4-BE49-F238E27FC236}">
                  <a16:creationId xmlns="" xmlns:a16="http://schemas.microsoft.com/office/drawing/2014/main" id="{115A667D-2C92-4A6D-B159-76EC6589E63F}"/>
                </a:ext>
              </a:extLst>
            </p:cNvPr>
            <p:cNvSpPr/>
            <p:nvPr userDrawn="1"/>
          </p:nvSpPr>
          <p:spPr>
            <a:xfrm>
              <a:off x="11918428" y="1743759"/>
              <a:ext cx="298703" cy="588848"/>
            </a:xfrm>
            <a:custGeom>
              <a:avLst/>
              <a:gdLst>
                <a:gd name="connsiteX0" fmla="*/ 0 w 823310"/>
                <a:gd name="connsiteY0" fmla="*/ 411655 h 823310"/>
                <a:gd name="connsiteX1" fmla="*/ 411655 w 823310"/>
                <a:gd name="connsiteY1" fmla="*/ 0 h 823310"/>
                <a:gd name="connsiteX2" fmla="*/ 823310 w 823310"/>
                <a:gd name="connsiteY2" fmla="*/ 411655 h 823310"/>
                <a:gd name="connsiteX3" fmla="*/ 411655 w 823310"/>
                <a:gd name="connsiteY3" fmla="*/ 823310 h 823310"/>
                <a:gd name="connsiteX4" fmla="*/ 0 w 823310"/>
                <a:gd name="connsiteY4" fmla="*/ 411655 h 823310"/>
                <a:gd name="connsiteX0" fmla="*/ 0 w 823310"/>
                <a:gd name="connsiteY0" fmla="*/ 294424 h 706079"/>
                <a:gd name="connsiteX1" fmla="*/ 297355 w 823310"/>
                <a:gd name="connsiteY1" fmla="*/ 0 h 706079"/>
                <a:gd name="connsiteX2" fmla="*/ 823310 w 823310"/>
                <a:gd name="connsiteY2" fmla="*/ 294424 h 706079"/>
                <a:gd name="connsiteX3" fmla="*/ 411655 w 823310"/>
                <a:gd name="connsiteY3" fmla="*/ 706079 h 706079"/>
                <a:gd name="connsiteX4" fmla="*/ 0 w 823310"/>
                <a:gd name="connsiteY4" fmla="*/ 294424 h 706079"/>
                <a:gd name="connsiteX0" fmla="*/ 0 w 823310"/>
                <a:gd name="connsiteY0" fmla="*/ 294424 h 588848"/>
                <a:gd name="connsiteX1" fmla="*/ 297355 w 823310"/>
                <a:gd name="connsiteY1" fmla="*/ 0 h 588848"/>
                <a:gd name="connsiteX2" fmla="*/ 823310 w 823310"/>
                <a:gd name="connsiteY2" fmla="*/ 294424 h 588848"/>
                <a:gd name="connsiteX3" fmla="*/ 297355 w 823310"/>
                <a:gd name="connsiteY3" fmla="*/ 588848 h 588848"/>
                <a:gd name="connsiteX4" fmla="*/ 0 w 823310"/>
                <a:gd name="connsiteY4" fmla="*/ 294424 h 588848"/>
                <a:gd name="connsiteX0" fmla="*/ 0 w 298703"/>
                <a:gd name="connsiteY0" fmla="*/ 294424 h 588848"/>
                <a:gd name="connsiteX1" fmla="*/ 297355 w 298703"/>
                <a:gd name="connsiteY1" fmla="*/ 0 h 588848"/>
                <a:gd name="connsiteX2" fmla="*/ 298703 w 298703"/>
                <a:gd name="connsiteY2" fmla="*/ 312009 h 588848"/>
                <a:gd name="connsiteX3" fmla="*/ 297355 w 298703"/>
                <a:gd name="connsiteY3" fmla="*/ 588848 h 588848"/>
                <a:gd name="connsiteX4" fmla="*/ 0 w 298703"/>
                <a:gd name="connsiteY4" fmla="*/ 294424 h 58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03" h="588848">
                  <a:moveTo>
                    <a:pt x="0" y="294424"/>
                  </a:moveTo>
                  <a:lnTo>
                    <a:pt x="297355" y="0"/>
                  </a:lnTo>
                  <a:cubicBezTo>
                    <a:pt x="297804" y="104003"/>
                    <a:pt x="298254" y="208006"/>
                    <a:pt x="298703" y="312009"/>
                  </a:cubicBezTo>
                  <a:cubicBezTo>
                    <a:pt x="298254" y="404289"/>
                    <a:pt x="297804" y="496568"/>
                    <a:pt x="297355" y="588848"/>
                  </a:cubicBezTo>
                  <a:lnTo>
                    <a:pt x="0" y="2944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5A845">
                    <a:shade val="30000"/>
                    <a:satMod val="115000"/>
                  </a:srgbClr>
                </a:gs>
                <a:gs pos="50000">
                  <a:srgbClr val="55A845">
                    <a:shade val="67500"/>
                    <a:satMod val="115000"/>
                  </a:srgbClr>
                </a:gs>
                <a:gs pos="100000">
                  <a:srgbClr val="55A845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iamond 35">
              <a:extLst>
                <a:ext uri="{FF2B5EF4-FFF2-40B4-BE49-F238E27FC236}">
                  <a16:creationId xmlns="" xmlns:a16="http://schemas.microsoft.com/office/drawing/2014/main" id="{482D99E3-2AFE-4D39-8915-048A7139C563}"/>
                </a:ext>
              </a:extLst>
            </p:cNvPr>
            <p:cNvSpPr/>
            <p:nvPr userDrawn="1"/>
          </p:nvSpPr>
          <p:spPr>
            <a:xfrm>
              <a:off x="11445385" y="839774"/>
              <a:ext cx="767199" cy="1053418"/>
            </a:xfrm>
            <a:custGeom>
              <a:avLst/>
              <a:gdLst>
                <a:gd name="connsiteX0" fmla="*/ 0 w 1053418"/>
                <a:gd name="connsiteY0" fmla="*/ 526709 h 1053418"/>
                <a:gd name="connsiteX1" fmla="*/ 526709 w 1053418"/>
                <a:gd name="connsiteY1" fmla="*/ 0 h 1053418"/>
                <a:gd name="connsiteX2" fmla="*/ 1053418 w 1053418"/>
                <a:gd name="connsiteY2" fmla="*/ 526709 h 1053418"/>
                <a:gd name="connsiteX3" fmla="*/ 526709 w 1053418"/>
                <a:gd name="connsiteY3" fmla="*/ 1053418 h 1053418"/>
                <a:gd name="connsiteX4" fmla="*/ 0 w 1053418"/>
                <a:gd name="connsiteY4" fmla="*/ 526709 h 1053418"/>
                <a:gd name="connsiteX0" fmla="*/ 0 w 1053418"/>
                <a:gd name="connsiteY0" fmla="*/ 526709 h 1053418"/>
                <a:gd name="connsiteX1" fmla="*/ 526709 w 1053418"/>
                <a:gd name="connsiteY1" fmla="*/ 0 h 1053418"/>
                <a:gd name="connsiteX2" fmla="*/ 767199 w 1053418"/>
                <a:gd name="connsiteY2" fmla="*/ 239062 h 1053418"/>
                <a:gd name="connsiteX3" fmla="*/ 1053418 w 1053418"/>
                <a:gd name="connsiteY3" fmla="*/ 526709 h 1053418"/>
                <a:gd name="connsiteX4" fmla="*/ 526709 w 1053418"/>
                <a:gd name="connsiteY4" fmla="*/ 1053418 h 1053418"/>
                <a:gd name="connsiteX5" fmla="*/ 0 w 1053418"/>
                <a:gd name="connsiteY5" fmla="*/ 526709 h 1053418"/>
                <a:gd name="connsiteX0" fmla="*/ 0 w 1053418"/>
                <a:gd name="connsiteY0" fmla="*/ 526709 h 1053418"/>
                <a:gd name="connsiteX1" fmla="*/ 526709 w 1053418"/>
                <a:gd name="connsiteY1" fmla="*/ 0 h 1053418"/>
                <a:gd name="connsiteX2" fmla="*/ 767199 w 1053418"/>
                <a:gd name="connsiteY2" fmla="*/ 239062 h 1053418"/>
                <a:gd name="connsiteX3" fmla="*/ 1053418 w 1053418"/>
                <a:gd name="connsiteY3" fmla="*/ 526709 h 1053418"/>
                <a:gd name="connsiteX4" fmla="*/ 767199 w 1053418"/>
                <a:gd name="connsiteY4" fmla="*/ 813493 h 1053418"/>
                <a:gd name="connsiteX5" fmla="*/ 526709 w 1053418"/>
                <a:gd name="connsiteY5" fmla="*/ 1053418 h 1053418"/>
                <a:gd name="connsiteX6" fmla="*/ 0 w 1053418"/>
                <a:gd name="connsiteY6" fmla="*/ 526709 h 1053418"/>
                <a:gd name="connsiteX0" fmla="*/ 0 w 767199"/>
                <a:gd name="connsiteY0" fmla="*/ 526709 h 1053418"/>
                <a:gd name="connsiteX1" fmla="*/ 526709 w 767199"/>
                <a:gd name="connsiteY1" fmla="*/ 0 h 1053418"/>
                <a:gd name="connsiteX2" fmla="*/ 767199 w 767199"/>
                <a:gd name="connsiteY2" fmla="*/ 239062 h 1053418"/>
                <a:gd name="connsiteX3" fmla="*/ 763271 w 767199"/>
                <a:gd name="connsiteY3" fmla="*/ 553085 h 1053418"/>
                <a:gd name="connsiteX4" fmla="*/ 767199 w 767199"/>
                <a:gd name="connsiteY4" fmla="*/ 813493 h 1053418"/>
                <a:gd name="connsiteX5" fmla="*/ 526709 w 767199"/>
                <a:gd name="connsiteY5" fmla="*/ 1053418 h 1053418"/>
                <a:gd name="connsiteX6" fmla="*/ 0 w 767199"/>
                <a:gd name="connsiteY6" fmla="*/ 526709 h 105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199" h="1053418">
                  <a:moveTo>
                    <a:pt x="0" y="526709"/>
                  </a:moveTo>
                  <a:lnTo>
                    <a:pt x="526709" y="0"/>
                  </a:lnTo>
                  <a:lnTo>
                    <a:pt x="767199" y="239062"/>
                  </a:lnTo>
                  <a:cubicBezTo>
                    <a:pt x="765890" y="343736"/>
                    <a:pt x="764580" y="448411"/>
                    <a:pt x="763271" y="553085"/>
                  </a:cubicBezTo>
                  <a:cubicBezTo>
                    <a:pt x="764580" y="639888"/>
                    <a:pt x="765890" y="726690"/>
                    <a:pt x="767199" y="813493"/>
                  </a:cubicBezTo>
                  <a:lnTo>
                    <a:pt x="526709" y="1053418"/>
                  </a:lnTo>
                  <a:lnTo>
                    <a:pt x="0" y="5267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5C918">
                    <a:shade val="30000"/>
                    <a:satMod val="115000"/>
                  </a:srgbClr>
                </a:gs>
                <a:gs pos="50000">
                  <a:srgbClr val="F5C918">
                    <a:shade val="67500"/>
                    <a:satMod val="115000"/>
                  </a:srgbClr>
                </a:gs>
                <a:gs pos="100000">
                  <a:srgbClr val="F5C918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3F35201C-296C-413B-B5AA-9E7CC65AAD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7975" y="-28576"/>
            <a:ext cx="3730932" cy="6886576"/>
          </a:xfrm>
          <a:custGeom>
            <a:avLst/>
            <a:gdLst>
              <a:gd name="connsiteX0" fmla="*/ 3043630 w 5574651"/>
              <a:gd name="connsiteY0" fmla="*/ 4685426 h 7128776"/>
              <a:gd name="connsiteX1" fmla="*/ 4288363 w 5574651"/>
              <a:gd name="connsiteY1" fmla="*/ 5907101 h 7128776"/>
              <a:gd name="connsiteX2" fmla="*/ 3043630 w 5574651"/>
              <a:gd name="connsiteY2" fmla="*/ 7128776 h 7128776"/>
              <a:gd name="connsiteX3" fmla="*/ 1798897 w 5574651"/>
              <a:gd name="connsiteY3" fmla="*/ 5907101 h 7128776"/>
              <a:gd name="connsiteX4" fmla="*/ 1437468 w 5574651"/>
              <a:gd name="connsiteY4" fmla="*/ 3164542 h 7128776"/>
              <a:gd name="connsiteX5" fmla="*/ 2874936 w 5574651"/>
              <a:gd name="connsiteY5" fmla="*/ 4575382 h 7128776"/>
              <a:gd name="connsiteX6" fmla="*/ 1437468 w 5574651"/>
              <a:gd name="connsiteY6" fmla="*/ 5986221 h 7128776"/>
              <a:gd name="connsiteX7" fmla="*/ 0 w 5574651"/>
              <a:gd name="connsiteY7" fmla="*/ 4575382 h 7128776"/>
              <a:gd name="connsiteX8" fmla="*/ 4192331 w 5574651"/>
              <a:gd name="connsiteY8" fmla="*/ 2882652 h 7128776"/>
              <a:gd name="connsiteX9" fmla="*/ 5574651 w 5574651"/>
              <a:gd name="connsiteY9" fmla="*/ 4239366 h 7128776"/>
              <a:gd name="connsiteX10" fmla="*/ 4192331 w 5574651"/>
              <a:gd name="connsiteY10" fmla="*/ 5596079 h 7128776"/>
              <a:gd name="connsiteX11" fmla="*/ 2810010 w 5574651"/>
              <a:gd name="connsiteY11" fmla="*/ 4239366 h 7128776"/>
              <a:gd name="connsiteX12" fmla="*/ 2707617 w 5574651"/>
              <a:gd name="connsiteY12" fmla="*/ 0 h 7128776"/>
              <a:gd name="connsiteX13" fmla="*/ 4806325 w 5574651"/>
              <a:gd name="connsiteY13" fmla="*/ 2059830 h 7128776"/>
              <a:gd name="connsiteX14" fmla="*/ 2707617 w 5574651"/>
              <a:gd name="connsiteY14" fmla="*/ 4119660 h 7128776"/>
              <a:gd name="connsiteX15" fmla="*/ 608909 w 5574651"/>
              <a:gd name="connsiteY15" fmla="*/ 2059830 h 7128776"/>
              <a:gd name="connsiteX0" fmla="*/ 3043630 w 5574651"/>
              <a:gd name="connsiteY0" fmla="*/ 4685426 h 7128776"/>
              <a:gd name="connsiteX1" fmla="*/ 4288363 w 5574651"/>
              <a:gd name="connsiteY1" fmla="*/ 5907101 h 7128776"/>
              <a:gd name="connsiteX2" fmla="*/ 3043630 w 5574651"/>
              <a:gd name="connsiteY2" fmla="*/ 7128776 h 7128776"/>
              <a:gd name="connsiteX3" fmla="*/ 1798897 w 5574651"/>
              <a:gd name="connsiteY3" fmla="*/ 5907101 h 7128776"/>
              <a:gd name="connsiteX4" fmla="*/ 3043630 w 5574651"/>
              <a:gd name="connsiteY4" fmla="*/ 4685426 h 7128776"/>
              <a:gd name="connsiteX5" fmla="*/ 1437468 w 5574651"/>
              <a:gd name="connsiteY5" fmla="*/ 3164542 h 7128776"/>
              <a:gd name="connsiteX6" fmla="*/ 2874936 w 5574651"/>
              <a:gd name="connsiteY6" fmla="*/ 4575382 h 7128776"/>
              <a:gd name="connsiteX7" fmla="*/ 1437468 w 5574651"/>
              <a:gd name="connsiteY7" fmla="*/ 5986221 h 7128776"/>
              <a:gd name="connsiteX8" fmla="*/ 0 w 5574651"/>
              <a:gd name="connsiteY8" fmla="*/ 4575382 h 7128776"/>
              <a:gd name="connsiteX9" fmla="*/ 1437468 w 5574651"/>
              <a:gd name="connsiteY9" fmla="*/ 3164542 h 7128776"/>
              <a:gd name="connsiteX10" fmla="*/ 4192331 w 5574651"/>
              <a:gd name="connsiteY10" fmla="*/ 2882652 h 7128776"/>
              <a:gd name="connsiteX11" fmla="*/ 4945175 w 5574651"/>
              <a:gd name="connsiteY11" fmla="*/ 3614835 h 7128776"/>
              <a:gd name="connsiteX12" fmla="*/ 5574651 w 5574651"/>
              <a:gd name="connsiteY12" fmla="*/ 4239366 h 7128776"/>
              <a:gd name="connsiteX13" fmla="*/ 4192331 w 5574651"/>
              <a:gd name="connsiteY13" fmla="*/ 5596079 h 7128776"/>
              <a:gd name="connsiteX14" fmla="*/ 2810010 w 5574651"/>
              <a:gd name="connsiteY14" fmla="*/ 4239366 h 7128776"/>
              <a:gd name="connsiteX15" fmla="*/ 4192331 w 5574651"/>
              <a:gd name="connsiteY15" fmla="*/ 2882652 h 7128776"/>
              <a:gd name="connsiteX16" fmla="*/ 2707617 w 5574651"/>
              <a:gd name="connsiteY16" fmla="*/ 0 h 7128776"/>
              <a:gd name="connsiteX17" fmla="*/ 4806325 w 5574651"/>
              <a:gd name="connsiteY17" fmla="*/ 2059830 h 7128776"/>
              <a:gd name="connsiteX18" fmla="*/ 2707617 w 5574651"/>
              <a:gd name="connsiteY18" fmla="*/ 4119660 h 7128776"/>
              <a:gd name="connsiteX19" fmla="*/ 608909 w 5574651"/>
              <a:gd name="connsiteY19" fmla="*/ 2059830 h 7128776"/>
              <a:gd name="connsiteX20" fmla="*/ 2707617 w 5574651"/>
              <a:gd name="connsiteY20" fmla="*/ 0 h 7128776"/>
              <a:gd name="connsiteX0" fmla="*/ 3043630 w 5574651"/>
              <a:gd name="connsiteY0" fmla="*/ 4685426 h 7128776"/>
              <a:gd name="connsiteX1" fmla="*/ 4288363 w 5574651"/>
              <a:gd name="connsiteY1" fmla="*/ 5907101 h 7128776"/>
              <a:gd name="connsiteX2" fmla="*/ 3043630 w 5574651"/>
              <a:gd name="connsiteY2" fmla="*/ 7128776 h 7128776"/>
              <a:gd name="connsiteX3" fmla="*/ 1798897 w 5574651"/>
              <a:gd name="connsiteY3" fmla="*/ 5907101 h 7128776"/>
              <a:gd name="connsiteX4" fmla="*/ 3043630 w 5574651"/>
              <a:gd name="connsiteY4" fmla="*/ 4685426 h 7128776"/>
              <a:gd name="connsiteX5" fmla="*/ 1437468 w 5574651"/>
              <a:gd name="connsiteY5" fmla="*/ 3164542 h 7128776"/>
              <a:gd name="connsiteX6" fmla="*/ 2874936 w 5574651"/>
              <a:gd name="connsiteY6" fmla="*/ 4575382 h 7128776"/>
              <a:gd name="connsiteX7" fmla="*/ 1437468 w 5574651"/>
              <a:gd name="connsiteY7" fmla="*/ 5986221 h 7128776"/>
              <a:gd name="connsiteX8" fmla="*/ 0 w 5574651"/>
              <a:gd name="connsiteY8" fmla="*/ 4575382 h 7128776"/>
              <a:gd name="connsiteX9" fmla="*/ 1437468 w 5574651"/>
              <a:gd name="connsiteY9" fmla="*/ 3164542 h 7128776"/>
              <a:gd name="connsiteX10" fmla="*/ 4192331 w 5574651"/>
              <a:gd name="connsiteY10" fmla="*/ 2882652 h 7128776"/>
              <a:gd name="connsiteX11" fmla="*/ 4945175 w 5574651"/>
              <a:gd name="connsiteY11" fmla="*/ 3614835 h 7128776"/>
              <a:gd name="connsiteX12" fmla="*/ 5574651 w 5574651"/>
              <a:gd name="connsiteY12" fmla="*/ 4239366 h 7128776"/>
              <a:gd name="connsiteX13" fmla="*/ 4964225 w 5574651"/>
              <a:gd name="connsiteY13" fmla="*/ 4824510 h 7128776"/>
              <a:gd name="connsiteX14" fmla="*/ 4192331 w 5574651"/>
              <a:gd name="connsiteY14" fmla="*/ 5596079 h 7128776"/>
              <a:gd name="connsiteX15" fmla="*/ 2810010 w 5574651"/>
              <a:gd name="connsiteY15" fmla="*/ 4239366 h 7128776"/>
              <a:gd name="connsiteX16" fmla="*/ 4192331 w 5574651"/>
              <a:gd name="connsiteY16" fmla="*/ 2882652 h 7128776"/>
              <a:gd name="connsiteX17" fmla="*/ 2707617 w 5574651"/>
              <a:gd name="connsiteY17" fmla="*/ 0 h 7128776"/>
              <a:gd name="connsiteX18" fmla="*/ 4806325 w 5574651"/>
              <a:gd name="connsiteY18" fmla="*/ 2059830 h 7128776"/>
              <a:gd name="connsiteX19" fmla="*/ 2707617 w 5574651"/>
              <a:gd name="connsiteY19" fmla="*/ 4119660 h 7128776"/>
              <a:gd name="connsiteX20" fmla="*/ 608909 w 5574651"/>
              <a:gd name="connsiteY20" fmla="*/ 2059830 h 7128776"/>
              <a:gd name="connsiteX21" fmla="*/ 2707617 w 5574651"/>
              <a:gd name="connsiteY21" fmla="*/ 0 h 7128776"/>
              <a:gd name="connsiteX0" fmla="*/ 3043630 w 4974576"/>
              <a:gd name="connsiteY0" fmla="*/ 4685426 h 7128776"/>
              <a:gd name="connsiteX1" fmla="*/ 4288363 w 4974576"/>
              <a:gd name="connsiteY1" fmla="*/ 5907101 h 7128776"/>
              <a:gd name="connsiteX2" fmla="*/ 3043630 w 4974576"/>
              <a:gd name="connsiteY2" fmla="*/ 7128776 h 7128776"/>
              <a:gd name="connsiteX3" fmla="*/ 1798897 w 4974576"/>
              <a:gd name="connsiteY3" fmla="*/ 5907101 h 7128776"/>
              <a:gd name="connsiteX4" fmla="*/ 3043630 w 4974576"/>
              <a:gd name="connsiteY4" fmla="*/ 4685426 h 7128776"/>
              <a:gd name="connsiteX5" fmla="*/ 1437468 w 4974576"/>
              <a:gd name="connsiteY5" fmla="*/ 3164542 h 7128776"/>
              <a:gd name="connsiteX6" fmla="*/ 2874936 w 4974576"/>
              <a:gd name="connsiteY6" fmla="*/ 4575382 h 7128776"/>
              <a:gd name="connsiteX7" fmla="*/ 1437468 w 4974576"/>
              <a:gd name="connsiteY7" fmla="*/ 5986221 h 7128776"/>
              <a:gd name="connsiteX8" fmla="*/ 0 w 4974576"/>
              <a:gd name="connsiteY8" fmla="*/ 4575382 h 7128776"/>
              <a:gd name="connsiteX9" fmla="*/ 1437468 w 4974576"/>
              <a:gd name="connsiteY9" fmla="*/ 3164542 h 7128776"/>
              <a:gd name="connsiteX10" fmla="*/ 4192331 w 4974576"/>
              <a:gd name="connsiteY10" fmla="*/ 2882652 h 7128776"/>
              <a:gd name="connsiteX11" fmla="*/ 4945175 w 4974576"/>
              <a:gd name="connsiteY11" fmla="*/ 3614835 h 7128776"/>
              <a:gd name="connsiteX12" fmla="*/ 4974576 w 4974576"/>
              <a:gd name="connsiteY12" fmla="*/ 4210791 h 7128776"/>
              <a:gd name="connsiteX13" fmla="*/ 4964225 w 4974576"/>
              <a:gd name="connsiteY13" fmla="*/ 4824510 h 7128776"/>
              <a:gd name="connsiteX14" fmla="*/ 4192331 w 4974576"/>
              <a:gd name="connsiteY14" fmla="*/ 5596079 h 7128776"/>
              <a:gd name="connsiteX15" fmla="*/ 2810010 w 4974576"/>
              <a:gd name="connsiteY15" fmla="*/ 4239366 h 7128776"/>
              <a:gd name="connsiteX16" fmla="*/ 4192331 w 4974576"/>
              <a:gd name="connsiteY16" fmla="*/ 2882652 h 7128776"/>
              <a:gd name="connsiteX17" fmla="*/ 2707617 w 4974576"/>
              <a:gd name="connsiteY17" fmla="*/ 0 h 7128776"/>
              <a:gd name="connsiteX18" fmla="*/ 4806325 w 4974576"/>
              <a:gd name="connsiteY18" fmla="*/ 2059830 h 7128776"/>
              <a:gd name="connsiteX19" fmla="*/ 2707617 w 4974576"/>
              <a:gd name="connsiteY19" fmla="*/ 4119660 h 7128776"/>
              <a:gd name="connsiteX20" fmla="*/ 608909 w 4974576"/>
              <a:gd name="connsiteY20" fmla="*/ 2059830 h 7128776"/>
              <a:gd name="connsiteX21" fmla="*/ 2707617 w 4974576"/>
              <a:gd name="connsiteY21" fmla="*/ 0 h 7128776"/>
              <a:gd name="connsiteX0" fmla="*/ 3043630 w 4974576"/>
              <a:gd name="connsiteY0" fmla="*/ 4685426 h 7128776"/>
              <a:gd name="connsiteX1" fmla="*/ 4288363 w 4974576"/>
              <a:gd name="connsiteY1" fmla="*/ 5907101 h 7128776"/>
              <a:gd name="connsiteX2" fmla="*/ 3043630 w 4974576"/>
              <a:gd name="connsiteY2" fmla="*/ 7128776 h 7128776"/>
              <a:gd name="connsiteX3" fmla="*/ 1798897 w 4974576"/>
              <a:gd name="connsiteY3" fmla="*/ 5907101 h 7128776"/>
              <a:gd name="connsiteX4" fmla="*/ 3043630 w 4974576"/>
              <a:gd name="connsiteY4" fmla="*/ 4685426 h 7128776"/>
              <a:gd name="connsiteX5" fmla="*/ 1437468 w 4974576"/>
              <a:gd name="connsiteY5" fmla="*/ 3164542 h 7128776"/>
              <a:gd name="connsiteX6" fmla="*/ 2874936 w 4974576"/>
              <a:gd name="connsiteY6" fmla="*/ 4575382 h 7128776"/>
              <a:gd name="connsiteX7" fmla="*/ 1437468 w 4974576"/>
              <a:gd name="connsiteY7" fmla="*/ 5986221 h 7128776"/>
              <a:gd name="connsiteX8" fmla="*/ 0 w 4974576"/>
              <a:gd name="connsiteY8" fmla="*/ 4575382 h 7128776"/>
              <a:gd name="connsiteX9" fmla="*/ 1437468 w 4974576"/>
              <a:gd name="connsiteY9" fmla="*/ 3164542 h 7128776"/>
              <a:gd name="connsiteX10" fmla="*/ 4192331 w 4974576"/>
              <a:gd name="connsiteY10" fmla="*/ 2882652 h 7128776"/>
              <a:gd name="connsiteX11" fmla="*/ 4945175 w 4974576"/>
              <a:gd name="connsiteY11" fmla="*/ 3614835 h 7128776"/>
              <a:gd name="connsiteX12" fmla="*/ 4974576 w 4974576"/>
              <a:gd name="connsiteY12" fmla="*/ 4210791 h 7128776"/>
              <a:gd name="connsiteX13" fmla="*/ 4964225 w 4974576"/>
              <a:gd name="connsiteY13" fmla="*/ 4824510 h 7128776"/>
              <a:gd name="connsiteX14" fmla="*/ 4192331 w 4974576"/>
              <a:gd name="connsiteY14" fmla="*/ 5596079 h 7128776"/>
              <a:gd name="connsiteX15" fmla="*/ 2810010 w 4974576"/>
              <a:gd name="connsiteY15" fmla="*/ 4239366 h 7128776"/>
              <a:gd name="connsiteX16" fmla="*/ 4192331 w 4974576"/>
              <a:gd name="connsiteY16" fmla="*/ 2882652 h 7128776"/>
              <a:gd name="connsiteX17" fmla="*/ 2707617 w 4974576"/>
              <a:gd name="connsiteY17" fmla="*/ 0 h 7128776"/>
              <a:gd name="connsiteX18" fmla="*/ 4806325 w 4974576"/>
              <a:gd name="connsiteY18" fmla="*/ 2059830 h 7128776"/>
              <a:gd name="connsiteX19" fmla="*/ 2707617 w 4974576"/>
              <a:gd name="connsiteY19" fmla="*/ 4119660 h 7128776"/>
              <a:gd name="connsiteX20" fmla="*/ 608909 w 4974576"/>
              <a:gd name="connsiteY20" fmla="*/ 2059830 h 7128776"/>
              <a:gd name="connsiteX21" fmla="*/ 2573450 w 4974576"/>
              <a:gd name="connsiteY21" fmla="*/ 100110 h 7128776"/>
              <a:gd name="connsiteX22" fmla="*/ 2707617 w 4974576"/>
              <a:gd name="connsiteY22" fmla="*/ 0 h 7128776"/>
              <a:gd name="connsiteX0" fmla="*/ 3043630 w 4974576"/>
              <a:gd name="connsiteY0" fmla="*/ 4685426 h 7128776"/>
              <a:gd name="connsiteX1" fmla="*/ 4288363 w 4974576"/>
              <a:gd name="connsiteY1" fmla="*/ 5907101 h 7128776"/>
              <a:gd name="connsiteX2" fmla="*/ 3043630 w 4974576"/>
              <a:gd name="connsiteY2" fmla="*/ 7128776 h 7128776"/>
              <a:gd name="connsiteX3" fmla="*/ 1798897 w 4974576"/>
              <a:gd name="connsiteY3" fmla="*/ 5907101 h 7128776"/>
              <a:gd name="connsiteX4" fmla="*/ 3043630 w 4974576"/>
              <a:gd name="connsiteY4" fmla="*/ 4685426 h 7128776"/>
              <a:gd name="connsiteX5" fmla="*/ 1437468 w 4974576"/>
              <a:gd name="connsiteY5" fmla="*/ 3164542 h 7128776"/>
              <a:gd name="connsiteX6" fmla="*/ 2874936 w 4974576"/>
              <a:gd name="connsiteY6" fmla="*/ 4575382 h 7128776"/>
              <a:gd name="connsiteX7" fmla="*/ 1437468 w 4974576"/>
              <a:gd name="connsiteY7" fmla="*/ 5986221 h 7128776"/>
              <a:gd name="connsiteX8" fmla="*/ 0 w 4974576"/>
              <a:gd name="connsiteY8" fmla="*/ 4575382 h 7128776"/>
              <a:gd name="connsiteX9" fmla="*/ 1437468 w 4974576"/>
              <a:gd name="connsiteY9" fmla="*/ 3164542 h 7128776"/>
              <a:gd name="connsiteX10" fmla="*/ 4192331 w 4974576"/>
              <a:gd name="connsiteY10" fmla="*/ 2882652 h 7128776"/>
              <a:gd name="connsiteX11" fmla="*/ 4945175 w 4974576"/>
              <a:gd name="connsiteY11" fmla="*/ 3614835 h 7128776"/>
              <a:gd name="connsiteX12" fmla="*/ 4974576 w 4974576"/>
              <a:gd name="connsiteY12" fmla="*/ 4210791 h 7128776"/>
              <a:gd name="connsiteX13" fmla="*/ 4964225 w 4974576"/>
              <a:gd name="connsiteY13" fmla="*/ 4824510 h 7128776"/>
              <a:gd name="connsiteX14" fmla="*/ 4192331 w 4974576"/>
              <a:gd name="connsiteY14" fmla="*/ 5596079 h 7128776"/>
              <a:gd name="connsiteX15" fmla="*/ 2810010 w 4974576"/>
              <a:gd name="connsiteY15" fmla="*/ 4239366 h 7128776"/>
              <a:gd name="connsiteX16" fmla="*/ 4192331 w 4974576"/>
              <a:gd name="connsiteY16" fmla="*/ 2882652 h 7128776"/>
              <a:gd name="connsiteX17" fmla="*/ 2707617 w 4974576"/>
              <a:gd name="connsiteY17" fmla="*/ 0 h 7128776"/>
              <a:gd name="connsiteX18" fmla="*/ 2821100 w 4974576"/>
              <a:gd name="connsiteY18" fmla="*/ 100110 h 7128776"/>
              <a:gd name="connsiteX19" fmla="*/ 4806325 w 4974576"/>
              <a:gd name="connsiteY19" fmla="*/ 2059830 h 7128776"/>
              <a:gd name="connsiteX20" fmla="*/ 2707617 w 4974576"/>
              <a:gd name="connsiteY20" fmla="*/ 4119660 h 7128776"/>
              <a:gd name="connsiteX21" fmla="*/ 608909 w 4974576"/>
              <a:gd name="connsiteY21" fmla="*/ 2059830 h 7128776"/>
              <a:gd name="connsiteX22" fmla="*/ 2573450 w 4974576"/>
              <a:gd name="connsiteY22" fmla="*/ 100110 h 7128776"/>
              <a:gd name="connsiteX23" fmla="*/ 2707617 w 4974576"/>
              <a:gd name="connsiteY23" fmla="*/ 0 h 7128776"/>
              <a:gd name="connsiteX0" fmla="*/ 3043630 w 4974576"/>
              <a:gd name="connsiteY0" fmla="*/ 4585316 h 7028666"/>
              <a:gd name="connsiteX1" fmla="*/ 4288363 w 4974576"/>
              <a:gd name="connsiteY1" fmla="*/ 5806991 h 7028666"/>
              <a:gd name="connsiteX2" fmla="*/ 3043630 w 4974576"/>
              <a:gd name="connsiteY2" fmla="*/ 7028666 h 7028666"/>
              <a:gd name="connsiteX3" fmla="*/ 1798897 w 4974576"/>
              <a:gd name="connsiteY3" fmla="*/ 5806991 h 7028666"/>
              <a:gd name="connsiteX4" fmla="*/ 3043630 w 4974576"/>
              <a:gd name="connsiteY4" fmla="*/ 4585316 h 7028666"/>
              <a:gd name="connsiteX5" fmla="*/ 1437468 w 4974576"/>
              <a:gd name="connsiteY5" fmla="*/ 3064432 h 7028666"/>
              <a:gd name="connsiteX6" fmla="*/ 2874936 w 4974576"/>
              <a:gd name="connsiteY6" fmla="*/ 4475272 h 7028666"/>
              <a:gd name="connsiteX7" fmla="*/ 1437468 w 4974576"/>
              <a:gd name="connsiteY7" fmla="*/ 5886111 h 7028666"/>
              <a:gd name="connsiteX8" fmla="*/ 0 w 4974576"/>
              <a:gd name="connsiteY8" fmla="*/ 4475272 h 7028666"/>
              <a:gd name="connsiteX9" fmla="*/ 1437468 w 4974576"/>
              <a:gd name="connsiteY9" fmla="*/ 3064432 h 7028666"/>
              <a:gd name="connsiteX10" fmla="*/ 4192331 w 4974576"/>
              <a:gd name="connsiteY10" fmla="*/ 2782542 h 7028666"/>
              <a:gd name="connsiteX11" fmla="*/ 4945175 w 4974576"/>
              <a:gd name="connsiteY11" fmla="*/ 3514725 h 7028666"/>
              <a:gd name="connsiteX12" fmla="*/ 4974576 w 4974576"/>
              <a:gd name="connsiteY12" fmla="*/ 4110681 h 7028666"/>
              <a:gd name="connsiteX13" fmla="*/ 4964225 w 4974576"/>
              <a:gd name="connsiteY13" fmla="*/ 4724400 h 7028666"/>
              <a:gd name="connsiteX14" fmla="*/ 4192331 w 4974576"/>
              <a:gd name="connsiteY14" fmla="*/ 5495969 h 7028666"/>
              <a:gd name="connsiteX15" fmla="*/ 2810010 w 4974576"/>
              <a:gd name="connsiteY15" fmla="*/ 4139256 h 7028666"/>
              <a:gd name="connsiteX16" fmla="*/ 4192331 w 4974576"/>
              <a:gd name="connsiteY16" fmla="*/ 2782542 h 7028666"/>
              <a:gd name="connsiteX17" fmla="*/ 2688567 w 4974576"/>
              <a:gd name="connsiteY17" fmla="*/ 14190 h 7028666"/>
              <a:gd name="connsiteX18" fmla="*/ 2821100 w 4974576"/>
              <a:gd name="connsiteY18" fmla="*/ 0 h 7028666"/>
              <a:gd name="connsiteX19" fmla="*/ 4806325 w 4974576"/>
              <a:gd name="connsiteY19" fmla="*/ 1959720 h 7028666"/>
              <a:gd name="connsiteX20" fmla="*/ 2707617 w 4974576"/>
              <a:gd name="connsiteY20" fmla="*/ 4019550 h 7028666"/>
              <a:gd name="connsiteX21" fmla="*/ 608909 w 4974576"/>
              <a:gd name="connsiteY21" fmla="*/ 1959720 h 7028666"/>
              <a:gd name="connsiteX22" fmla="*/ 2573450 w 4974576"/>
              <a:gd name="connsiteY22" fmla="*/ 0 h 7028666"/>
              <a:gd name="connsiteX23" fmla="*/ 2688567 w 4974576"/>
              <a:gd name="connsiteY23" fmla="*/ 14190 h 7028666"/>
              <a:gd name="connsiteX0" fmla="*/ 3043630 w 4974576"/>
              <a:gd name="connsiteY0" fmla="*/ 4585316 h 7028666"/>
              <a:gd name="connsiteX1" fmla="*/ 4288363 w 4974576"/>
              <a:gd name="connsiteY1" fmla="*/ 5806991 h 7028666"/>
              <a:gd name="connsiteX2" fmla="*/ 3043630 w 4974576"/>
              <a:gd name="connsiteY2" fmla="*/ 7028666 h 7028666"/>
              <a:gd name="connsiteX3" fmla="*/ 2878250 w 4974576"/>
              <a:gd name="connsiteY3" fmla="*/ 6867525 h 7028666"/>
              <a:gd name="connsiteX4" fmla="*/ 1798897 w 4974576"/>
              <a:gd name="connsiteY4" fmla="*/ 5806991 h 7028666"/>
              <a:gd name="connsiteX5" fmla="*/ 3043630 w 4974576"/>
              <a:gd name="connsiteY5" fmla="*/ 4585316 h 7028666"/>
              <a:gd name="connsiteX6" fmla="*/ 1437468 w 4974576"/>
              <a:gd name="connsiteY6" fmla="*/ 3064432 h 7028666"/>
              <a:gd name="connsiteX7" fmla="*/ 2874936 w 4974576"/>
              <a:gd name="connsiteY7" fmla="*/ 4475272 h 7028666"/>
              <a:gd name="connsiteX8" fmla="*/ 1437468 w 4974576"/>
              <a:gd name="connsiteY8" fmla="*/ 5886111 h 7028666"/>
              <a:gd name="connsiteX9" fmla="*/ 0 w 4974576"/>
              <a:gd name="connsiteY9" fmla="*/ 4475272 h 7028666"/>
              <a:gd name="connsiteX10" fmla="*/ 1437468 w 4974576"/>
              <a:gd name="connsiteY10" fmla="*/ 3064432 h 7028666"/>
              <a:gd name="connsiteX11" fmla="*/ 4192331 w 4974576"/>
              <a:gd name="connsiteY11" fmla="*/ 2782542 h 7028666"/>
              <a:gd name="connsiteX12" fmla="*/ 4945175 w 4974576"/>
              <a:gd name="connsiteY12" fmla="*/ 3514725 h 7028666"/>
              <a:gd name="connsiteX13" fmla="*/ 4974576 w 4974576"/>
              <a:gd name="connsiteY13" fmla="*/ 4110681 h 7028666"/>
              <a:gd name="connsiteX14" fmla="*/ 4964225 w 4974576"/>
              <a:gd name="connsiteY14" fmla="*/ 4724400 h 7028666"/>
              <a:gd name="connsiteX15" fmla="*/ 4192331 w 4974576"/>
              <a:gd name="connsiteY15" fmla="*/ 5495969 h 7028666"/>
              <a:gd name="connsiteX16" fmla="*/ 2810010 w 4974576"/>
              <a:gd name="connsiteY16" fmla="*/ 4139256 h 7028666"/>
              <a:gd name="connsiteX17" fmla="*/ 4192331 w 4974576"/>
              <a:gd name="connsiteY17" fmla="*/ 2782542 h 7028666"/>
              <a:gd name="connsiteX18" fmla="*/ 2688567 w 4974576"/>
              <a:gd name="connsiteY18" fmla="*/ 14190 h 7028666"/>
              <a:gd name="connsiteX19" fmla="*/ 2821100 w 4974576"/>
              <a:gd name="connsiteY19" fmla="*/ 0 h 7028666"/>
              <a:gd name="connsiteX20" fmla="*/ 4806325 w 4974576"/>
              <a:gd name="connsiteY20" fmla="*/ 1959720 h 7028666"/>
              <a:gd name="connsiteX21" fmla="*/ 2707617 w 4974576"/>
              <a:gd name="connsiteY21" fmla="*/ 4019550 h 7028666"/>
              <a:gd name="connsiteX22" fmla="*/ 608909 w 4974576"/>
              <a:gd name="connsiteY22" fmla="*/ 1959720 h 7028666"/>
              <a:gd name="connsiteX23" fmla="*/ 2573450 w 4974576"/>
              <a:gd name="connsiteY23" fmla="*/ 0 h 7028666"/>
              <a:gd name="connsiteX24" fmla="*/ 2688567 w 4974576"/>
              <a:gd name="connsiteY24" fmla="*/ 14190 h 7028666"/>
              <a:gd name="connsiteX0" fmla="*/ 3043630 w 4974576"/>
              <a:gd name="connsiteY0" fmla="*/ 4585316 h 7028666"/>
              <a:gd name="connsiteX1" fmla="*/ 4288363 w 4974576"/>
              <a:gd name="connsiteY1" fmla="*/ 5806991 h 7028666"/>
              <a:gd name="connsiteX2" fmla="*/ 3183050 w 4974576"/>
              <a:gd name="connsiteY2" fmla="*/ 6886575 h 7028666"/>
              <a:gd name="connsiteX3" fmla="*/ 3043630 w 4974576"/>
              <a:gd name="connsiteY3" fmla="*/ 7028666 h 7028666"/>
              <a:gd name="connsiteX4" fmla="*/ 2878250 w 4974576"/>
              <a:gd name="connsiteY4" fmla="*/ 6867525 h 7028666"/>
              <a:gd name="connsiteX5" fmla="*/ 1798897 w 4974576"/>
              <a:gd name="connsiteY5" fmla="*/ 5806991 h 7028666"/>
              <a:gd name="connsiteX6" fmla="*/ 3043630 w 4974576"/>
              <a:gd name="connsiteY6" fmla="*/ 4585316 h 7028666"/>
              <a:gd name="connsiteX7" fmla="*/ 1437468 w 4974576"/>
              <a:gd name="connsiteY7" fmla="*/ 3064432 h 7028666"/>
              <a:gd name="connsiteX8" fmla="*/ 2874936 w 4974576"/>
              <a:gd name="connsiteY8" fmla="*/ 4475272 h 7028666"/>
              <a:gd name="connsiteX9" fmla="*/ 1437468 w 4974576"/>
              <a:gd name="connsiteY9" fmla="*/ 5886111 h 7028666"/>
              <a:gd name="connsiteX10" fmla="*/ 0 w 4974576"/>
              <a:gd name="connsiteY10" fmla="*/ 4475272 h 7028666"/>
              <a:gd name="connsiteX11" fmla="*/ 1437468 w 4974576"/>
              <a:gd name="connsiteY11" fmla="*/ 3064432 h 7028666"/>
              <a:gd name="connsiteX12" fmla="*/ 4192331 w 4974576"/>
              <a:gd name="connsiteY12" fmla="*/ 2782542 h 7028666"/>
              <a:gd name="connsiteX13" fmla="*/ 4945175 w 4974576"/>
              <a:gd name="connsiteY13" fmla="*/ 3514725 h 7028666"/>
              <a:gd name="connsiteX14" fmla="*/ 4974576 w 4974576"/>
              <a:gd name="connsiteY14" fmla="*/ 4110681 h 7028666"/>
              <a:gd name="connsiteX15" fmla="*/ 4964225 w 4974576"/>
              <a:gd name="connsiteY15" fmla="*/ 4724400 h 7028666"/>
              <a:gd name="connsiteX16" fmla="*/ 4192331 w 4974576"/>
              <a:gd name="connsiteY16" fmla="*/ 5495969 h 7028666"/>
              <a:gd name="connsiteX17" fmla="*/ 2810010 w 4974576"/>
              <a:gd name="connsiteY17" fmla="*/ 4139256 h 7028666"/>
              <a:gd name="connsiteX18" fmla="*/ 4192331 w 4974576"/>
              <a:gd name="connsiteY18" fmla="*/ 2782542 h 7028666"/>
              <a:gd name="connsiteX19" fmla="*/ 2688567 w 4974576"/>
              <a:gd name="connsiteY19" fmla="*/ 14190 h 7028666"/>
              <a:gd name="connsiteX20" fmla="*/ 2821100 w 4974576"/>
              <a:gd name="connsiteY20" fmla="*/ 0 h 7028666"/>
              <a:gd name="connsiteX21" fmla="*/ 4806325 w 4974576"/>
              <a:gd name="connsiteY21" fmla="*/ 1959720 h 7028666"/>
              <a:gd name="connsiteX22" fmla="*/ 2707617 w 4974576"/>
              <a:gd name="connsiteY22" fmla="*/ 4019550 h 7028666"/>
              <a:gd name="connsiteX23" fmla="*/ 608909 w 4974576"/>
              <a:gd name="connsiteY23" fmla="*/ 1959720 h 7028666"/>
              <a:gd name="connsiteX24" fmla="*/ 2573450 w 4974576"/>
              <a:gd name="connsiteY24" fmla="*/ 0 h 7028666"/>
              <a:gd name="connsiteX25" fmla="*/ 2688567 w 4974576"/>
              <a:gd name="connsiteY25" fmla="*/ 14190 h 7028666"/>
              <a:gd name="connsiteX0" fmla="*/ 3043630 w 4974576"/>
              <a:gd name="connsiteY0" fmla="*/ 4585316 h 6886575"/>
              <a:gd name="connsiteX1" fmla="*/ 4288363 w 4974576"/>
              <a:gd name="connsiteY1" fmla="*/ 5806991 h 6886575"/>
              <a:gd name="connsiteX2" fmla="*/ 3183050 w 4974576"/>
              <a:gd name="connsiteY2" fmla="*/ 6886575 h 6886575"/>
              <a:gd name="connsiteX3" fmla="*/ 3043630 w 4974576"/>
              <a:gd name="connsiteY3" fmla="*/ 6885791 h 6886575"/>
              <a:gd name="connsiteX4" fmla="*/ 2878250 w 4974576"/>
              <a:gd name="connsiteY4" fmla="*/ 6867525 h 6886575"/>
              <a:gd name="connsiteX5" fmla="*/ 1798897 w 4974576"/>
              <a:gd name="connsiteY5" fmla="*/ 5806991 h 6886575"/>
              <a:gd name="connsiteX6" fmla="*/ 3043630 w 4974576"/>
              <a:gd name="connsiteY6" fmla="*/ 4585316 h 6886575"/>
              <a:gd name="connsiteX7" fmla="*/ 1437468 w 4974576"/>
              <a:gd name="connsiteY7" fmla="*/ 3064432 h 6886575"/>
              <a:gd name="connsiteX8" fmla="*/ 2874936 w 4974576"/>
              <a:gd name="connsiteY8" fmla="*/ 4475272 h 6886575"/>
              <a:gd name="connsiteX9" fmla="*/ 1437468 w 4974576"/>
              <a:gd name="connsiteY9" fmla="*/ 5886111 h 6886575"/>
              <a:gd name="connsiteX10" fmla="*/ 0 w 4974576"/>
              <a:gd name="connsiteY10" fmla="*/ 4475272 h 6886575"/>
              <a:gd name="connsiteX11" fmla="*/ 1437468 w 4974576"/>
              <a:gd name="connsiteY11" fmla="*/ 3064432 h 6886575"/>
              <a:gd name="connsiteX12" fmla="*/ 4192331 w 4974576"/>
              <a:gd name="connsiteY12" fmla="*/ 2782542 h 6886575"/>
              <a:gd name="connsiteX13" fmla="*/ 4945175 w 4974576"/>
              <a:gd name="connsiteY13" fmla="*/ 3514725 h 6886575"/>
              <a:gd name="connsiteX14" fmla="*/ 4974576 w 4974576"/>
              <a:gd name="connsiteY14" fmla="*/ 4110681 h 6886575"/>
              <a:gd name="connsiteX15" fmla="*/ 4964225 w 4974576"/>
              <a:gd name="connsiteY15" fmla="*/ 4724400 h 6886575"/>
              <a:gd name="connsiteX16" fmla="*/ 4192331 w 4974576"/>
              <a:gd name="connsiteY16" fmla="*/ 5495969 h 6886575"/>
              <a:gd name="connsiteX17" fmla="*/ 2810010 w 4974576"/>
              <a:gd name="connsiteY17" fmla="*/ 4139256 h 6886575"/>
              <a:gd name="connsiteX18" fmla="*/ 4192331 w 4974576"/>
              <a:gd name="connsiteY18" fmla="*/ 2782542 h 6886575"/>
              <a:gd name="connsiteX19" fmla="*/ 2688567 w 4974576"/>
              <a:gd name="connsiteY19" fmla="*/ 14190 h 6886575"/>
              <a:gd name="connsiteX20" fmla="*/ 2821100 w 4974576"/>
              <a:gd name="connsiteY20" fmla="*/ 0 h 6886575"/>
              <a:gd name="connsiteX21" fmla="*/ 4806325 w 4974576"/>
              <a:gd name="connsiteY21" fmla="*/ 1959720 h 6886575"/>
              <a:gd name="connsiteX22" fmla="*/ 2707617 w 4974576"/>
              <a:gd name="connsiteY22" fmla="*/ 4019550 h 6886575"/>
              <a:gd name="connsiteX23" fmla="*/ 608909 w 4974576"/>
              <a:gd name="connsiteY23" fmla="*/ 1959720 h 6886575"/>
              <a:gd name="connsiteX24" fmla="*/ 2573450 w 4974576"/>
              <a:gd name="connsiteY24" fmla="*/ 0 h 6886575"/>
              <a:gd name="connsiteX25" fmla="*/ 2688567 w 4974576"/>
              <a:gd name="connsiteY25" fmla="*/ 1419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74576" h="6886575">
                <a:moveTo>
                  <a:pt x="3043630" y="4585316"/>
                </a:moveTo>
                <a:lnTo>
                  <a:pt x="4288363" y="5806991"/>
                </a:lnTo>
                <a:lnTo>
                  <a:pt x="3183050" y="6886575"/>
                </a:lnTo>
                <a:lnTo>
                  <a:pt x="3043630" y="6885791"/>
                </a:lnTo>
                <a:lnTo>
                  <a:pt x="2878250" y="6867525"/>
                </a:lnTo>
                <a:lnTo>
                  <a:pt x="1798897" y="5806991"/>
                </a:lnTo>
                <a:lnTo>
                  <a:pt x="3043630" y="4585316"/>
                </a:lnTo>
                <a:close/>
                <a:moveTo>
                  <a:pt x="1437468" y="3064432"/>
                </a:moveTo>
                <a:lnTo>
                  <a:pt x="2874936" y="4475272"/>
                </a:lnTo>
                <a:lnTo>
                  <a:pt x="1437468" y="5886111"/>
                </a:lnTo>
                <a:lnTo>
                  <a:pt x="0" y="4475272"/>
                </a:lnTo>
                <a:lnTo>
                  <a:pt x="1437468" y="3064432"/>
                </a:lnTo>
                <a:close/>
                <a:moveTo>
                  <a:pt x="4192331" y="2782542"/>
                </a:moveTo>
                <a:lnTo>
                  <a:pt x="4945175" y="3514725"/>
                </a:lnTo>
                <a:lnTo>
                  <a:pt x="4974576" y="4110681"/>
                </a:lnTo>
                <a:lnTo>
                  <a:pt x="4964225" y="4724400"/>
                </a:lnTo>
                <a:lnTo>
                  <a:pt x="4192331" y="5495969"/>
                </a:lnTo>
                <a:lnTo>
                  <a:pt x="2810010" y="4139256"/>
                </a:lnTo>
                <a:lnTo>
                  <a:pt x="4192331" y="2782542"/>
                </a:lnTo>
                <a:close/>
                <a:moveTo>
                  <a:pt x="2688567" y="14190"/>
                </a:moveTo>
                <a:lnTo>
                  <a:pt x="2821100" y="0"/>
                </a:lnTo>
                <a:lnTo>
                  <a:pt x="4806325" y="1959720"/>
                </a:lnTo>
                <a:lnTo>
                  <a:pt x="2707617" y="4019550"/>
                </a:lnTo>
                <a:lnTo>
                  <a:pt x="608909" y="1959720"/>
                </a:lnTo>
                <a:lnTo>
                  <a:pt x="2573450" y="0"/>
                </a:lnTo>
                <a:lnTo>
                  <a:pt x="2688567" y="14190"/>
                </a:lnTo>
                <a:close/>
              </a:path>
            </a:pathLst>
          </a:custGeom>
          <a:pattFill prst="pct20">
            <a:fgClr>
              <a:srgbClr val="039DB5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Diamond 25">
            <a:extLst>
              <a:ext uri="{FF2B5EF4-FFF2-40B4-BE49-F238E27FC236}">
                <a16:creationId xmlns="" xmlns:a16="http://schemas.microsoft.com/office/drawing/2014/main" id="{AC5226C1-D6C4-4EA2-BE6B-C83C5BA7413F}"/>
              </a:ext>
            </a:extLst>
          </p:cNvPr>
          <p:cNvSpPr/>
          <p:nvPr userDrawn="1"/>
        </p:nvSpPr>
        <p:spPr>
          <a:xfrm>
            <a:off x="8701031" y="2069428"/>
            <a:ext cx="460479" cy="1194997"/>
          </a:xfrm>
          <a:custGeom>
            <a:avLst/>
            <a:gdLst>
              <a:gd name="connsiteX0" fmla="*/ 0 w 1194997"/>
              <a:gd name="connsiteY0" fmla="*/ 597499 h 1194997"/>
              <a:gd name="connsiteX1" fmla="*/ 597499 w 1194997"/>
              <a:gd name="connsiteY1" fmla="*/ 0 h 1194997"/>
              <a:gd name="connsiteX2" fmla="*/ 1194997 w 1194997"/>
              <a:gd name="connsiteY2" fmla="*/ 597499 h 1194997"/>
              <a:gd name="connsiteX3" fmla="*/ 597499 w 1194997"/>
              <a:gd name="connsiteY3" fmla="*/ 1194997 h 1194997"/>
              <a:gd name="connsiteX4" fmla="*/ 0 w 1194997"/>
              <a:gd name="connsiteY4" fmla="*/ 597499 h 1194997"/>
              <a:gd name="connsiteX0" fmla="*/ 0 w 613972"/>
              <a:gd name="connsiteY0" fmla="*/ 597499 h 1194997"/>
              <a:gd name="connsiteX1" fmla="*/ 597499 w 613972"/>
              <a:gd name="connsiteY1" fmla="*/ 0 h 1194997"/>
              <a:gd name="connsiteX2" fmla="*/ 613972 w 613972"/>
              <a:gd name="connsiteY2" fmla="*/ 502249 h 1194997"/>
              <a:gd name="connsiteX3" fmla="*/ 597499 w 613972"/>
              <a:gd name="connsiteY3" fmla="*/ 1194997 h 1194997"/>
              <a:gd name="connsiteX4" fmla="*/ 0 w 613972"/>
              <a:gd name="connsiteY4" fmla="*/ 597499 h 1194997"/>
              <a:gd name="connsiteX0" fmla="*/ 0 w 613972"/>
              <a:gd name="connsiteY0" fmla="*/ 597499 h 1194997"/>
              <a:gd name="connsiteX1" fmla="*/ 597499 w 613972"/>
              <a:gd name="connsiteY1" fmla="*/ 0 h 1194997"/>
              <a:gd name="connsiteX2" fmla="*/ 613972 w 613972"/>
              <a:gd name="connsiteY2" fmla="*/ 540349 h 1194997"/>
              <a:gd name="connsiteX3" fmla="*/ 597499 w 613972"/>
              <a:gd name="connsiteY3" fmla="*/ 1194997 h 1194997"/>
              <a:gd name="connsiteX4" fmla="*/ 0 w 613972"/>
              <a:gd name="connsiteY4" fmla="*/ 597499 h 119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972" h="1194997">
                <a:moveTo>
                  <a:pt x="0" y="597499"/>
                </a:moveTo>
                <a:lnTo>
                  <a:pt x="597499" y="0"/>
                </a:lnTo>
                <a:lnTo>
                  <a:pt x="613972" y="540349"/>
                </a:lnTo>
                <a:lnTo>
                  <a:pt x="597499" y="1194997"/>
                </a:lnTo>
                <a:lnTo>
                  <a:pt x="0" y="597499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4">
            <a:extLst>
              <a:ext uri="{FF2B5EF4-FFF2-40B4-BE49-F238E27FC236}">
                <a16:creationId xmlns="" xmlns:a16="http://schemas.microsoft.com/office/drawing/2014/main" id="{8BBD3378-6785-4C04-9A26-AC71F9C85F75}"/>
              </a:ext>
            </a:extLst>
          </p:cNvPr>
          <p:cNvSpPr/>
          <p:nvPr userDrawn="1"/>
        </p:nvSpPr>
        <p:spPr>
          <a:xfrm>
            <a:off x="8368699" y="6341132"/>
            <a:ext cx="775301" cy="516868"/>
          </a:xfrm>
          <a:custGeom>
            <a:avLst/>
            <a:gdLst>
              <a:gd name="connsiteX0" fmla="*/ 0 w 1033735"/>
              <a:gd name="connsiteY0" fmla="*/ 516868 h 1033735"/>
              <a:gd name="connsiteX1" fmla="*/ 516868 w 1033735"/>
              <a:gd name="connsiteY1" fmla="*/ 0 h 1033735"/>
              <a:gd name="connsiteX2" fmla="*/ 1033735 w 1033735"/>
              <a:gd name="connsiteY2" fmla="*/ 516868 h 1033735"/>
              <a:gd name="connsiteX3" fmla="*/ 516868 w 1033735"/>
              <a:gd name="connsiteY3" fmla="*/ 1033735 h 1033735"/>
              <a:gd name="connsiteX4" fmla="*/ 0 w 1033735"/>
              <a:gd name="connsiteY4" fmla="*/ 516868 h 1033735"/>
              <a:gd name="connsiteX0" fmla="*/ 0 w 1033735"/>
              <a:gd name="connsiteY0" fmla="*/ 516868 h 516868"/>
              <a:gd name="connsiteX1" fmla="*/ 516868 w 1033735"/>
              <a:gd name="connsiteY1" fmla="*/ 0 h 516868"/>
              <a:gd name="connsiteX2" fmla="*/ 1033735 w 1033735"/>
              <a:gd name="connsiteY2" fmla="*/ 516868 h 516868"/>
              <a:gd name="connsiteX3" fmla="*/ 508242 w 1033735"/>
              <a:gd name="connsiteY3" fmla="*/ 516150 h 516868"/>
              <a:gd name="connsiteX4" fmla="*/ 0 w 1033735"/>
              <a:gd name="connsiteY4" fmla="*/ 516868 h 5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35" h="516868">
                <a:moveTo>
                  <a:pt x="0" y="516868"/>
                </a:moveTo>
                <a:lnTo>
                  <a:pt x="516868" y="0"/>
                </a:lnTo>
                <a:lnTo>
                  <a:pt x="1033735" y="516868"/>
                </a:lnTo>
                <a:lnTo>
                  <a:pt x="508242" y="516150"/>
                </a:lnTo>
                <a:lnTo>
                  <a:pt x="0" y="516868"/>
                </a:lnTo>
                <a:close/>
              </a:path>
            </a:pathLst>
          </a:custGeom>
          <a:gradFill flip="none" rotWithShape="1">
            <a:gsLst>
              <a:gs pos="0">
                <a:srgbClr val="039DB5">
                  <a:shade val="30000"/>
                  <a:satMod val="115000"/>
                </a:srgbClr>
              </a:gs>
              <a:gs pos="50000">
                <a:srgbClr val="039DB5">
                  <a:shade val="67500"/>
                  <a:satMod val="115000"/>
                </a:srgbClr>
              </a:gs>
              <a:gs pos="100000">
                <a:srgbClr val="039D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61A80D6-8D2D-4AF1-97B8-761B16D27ABE}"/>
              </a:ext>
            </a:extLst>
          </p:cNvPr>
          <p:cNvSpPr txBox="1"/>
          <p:nvPr userDrawn="1"/>
        </p:nvSpPr>
        <p:spPr>
          <a:xfrm>
            <a:off x="8516967" y="6488967"/>
            <a:ext cx="4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4014BA-FC38-415A-8754-7E00FC8F3A32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EFB1B78-9BDB-433F-85D9-AC24E0F76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62"/>
            <a:ext cx="1028700" cy="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1A25B257-02E9-4732-AE12-3950DA4235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675" y="452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42A36543-1916-4EDC-BD56-A266772F8E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2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sm.org/setting-smart-fitness-goals" TargetMode="External"/><Relationship Id="rId2" Type="http://schemas.openxmlformats.org/officeDocument/2006/relationships/hyperlink" Target="https://www.acefitness.org/education-and-resources/lifestyle/blog/6763/a-guide-for-s-m-a-r-t-goal-settin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48E6FF-5A14-4263-B7D5-234A178D8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3340" y="2723322"/>
            <a:ext cx="479066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SMART Fitness Goals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4" r="22093"/>
          <a:stretch/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F0659496-F221-4062-8527-72F1F6F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Measurable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92E9B3-D961-1248-A7DB-6A558EC10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Regardless of your overall goal, it needs to have an objective measure in order to track progress</a:t>
            </a:r>
          </a:p>
          <a:p>
            <a:pPr lvl="1">
              <a:defRPr/>
            </a:pPr>
            <a:r>
              <a:rPr lang="en-US" sz="2000" dirty="0" smtClean="0"/>
              <a:t>Measurable data will allow you to adapt your training to meet your individual needs (timeframe, injury, recovery, etc.)</a:t>
            </a:r>
            <a:endParaRPr lang="en-US" sz="2000" dirty="0"/>
          </a:p>
          <a:p>
            <a:pPr>
              <a:defRPr/>
            </a:pPr>
            <a:r>
              <a:rPr lang="en-US" sz="2400" dirty="0" smtClean="0"/>
              <a:t>Examples:</a:t>
            </a:r>
          </a:p>
          <a:p>
            <a:pPr lvl="1">
              <a:defRPr/>
            </a:pPr>
            <a:r>
              <a:rPr lang="en-US" sz="2000" dirty="0" smtClean="0"/>
              <a:t>Cardiovascular goal: Break 30 mins for a 5k</a:t>
            </a:r>
          </a:p>
          <a:p>
            <a:pPr lvl="1">
              <a:defRPr/>
            </a:pPr>
            <a:r>
              <a:rPr lang="en-US" sz="2000" dirty="0" smtClean="0"/>
              <a:t>Strength goal: Increase max bench press by 10 pounds</a:t>
            </a:r>
          </a:p>
          <a:p>
            <a:pPr lvl="1">
              <a:defRPr/>
            </a:pPr>
            <a:r>
              <a:rPr lang="en-US" sz="2000" dirty="0" smtClean="0"/>
              <a:t>Weight loss: Lose 5 pounds or decrease body fat by 5%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F0659496-F221-4062-8527-72F1F6F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Attainable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92E9B3-D961-1248-A7DB-6A558EC10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Your goals should be grounded in realism and attainable within your chosen timeframe</a:t>
            </a:r>
          </a:p>
          <a:p>
            <a:pPr lvl="1">
              <a:defRPr/>
            </a:pPr>
            <a:r>
              <a:rPr lang="en-US" sz="2000" dirty="0" smtClean="0"/>
              <a:t>Take stock of your current fitness level/capabilities</a:t>
            </a:r>
          </a:p>
          <a:p>
            <a:pPr lvl="1">
              <a:defRPr/>
            </a:pPr>
            <a:r>
              <a:rPr lang="en-US" sz="2000" dirty="0" smtClean="0"/>
              <a:t>You want to challenge yourself but not push past your limits</a:t>
            </a:r>
          </a:p>
          <a:p>
            <a:pPr lvl="1">
              <a:defRPr/>
            </a:pPr>
            <a:r>
              <a:rPr lang="en-US" sz="2000" dirty="0" smtClean="0"/>
              <a:t>Use techniques and programs that are proven to work</a:t>
            </a:r>
          </a:p>
          <a:p>
            <a:pPr lvl="1">
              <a:defRPr/>
            </a:pPr>
            <a:r>
              <a:rPr lang="en-US" sz="2000" dirty="0" smtClean="0"/>
              <a:t>Unrealistic goals will typically have a conflict between your measurable goal and your timeframe</a:t>
            </a:r>
          </a:p>
          <a:p>
            <a:pPr lvl="1">
              <a:defRPr/>
            </a:pPr>
            <a:r>
              <a:rPr lang="en-US" sz="2000" dirty="0" smtClean="0"/>
              <a:t>Unrealistic goal examples:</a:t>
            </a:r>
          </a:p>
          <a:p>
            <a:pPr lvl="2">
              <a:defRPr/>
            </a:pPr>
            <a:r>
              <a:rPr lang="en-US" sz="1800" dirty="0" smtClean="0"/>
              <a:t>Train for and complete first marathon in 1 month</a:t>
            </a:r>
          </a:p>
          <a:p>
            <a:pPr lvl="2">
              <a:defRPr/>
            </a:pPr>
            <a:r>
              <a:rPr lang="en-US" sz="1800" dirty="0" smtClean="0"/>
              <a:t>Double my deadlift max in 2 months</a:t>
            </a:r>
          </a:p>
          <a:p>
            <a:pPr lvl="2">
              <a:defRPr/>
            </a:pPr>
            <a:r>
              <a:rPr lang="en-US" sz="1800" dirty="0" smtClean="0"/>
              <a:t>Lose 10 </a:t>
            </a:r>
            <a:r>
              <a:rPr lang="en-US" sz="1800" dirty="0" err="1" smtClean="0"/>
              <a:t>lbs</a:t>
            </a:r>
            <a:r>
              <a:rPr lang="en-US" sz="1800" dirty="0" smtClean="0"/>
              <a:t> in 2 weeks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62965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F0659496-F221-4062-8527-72F1F6F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Relevant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92E9B3-D961-1248-A7DB-6A558EC10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Does your goal make sense?</a:t>
            </a:r>
          </a:p>
          <a:p>
            <a:pPr>
              <a:defRPr/>
            </a:pPr>
            <a:r>
              <a:rPr lang="en-US" sz="2400" dirty="0" smtClean="0"/>
              <a:t>Does your goal align with your overall fitness motivation?</a:t>
            </a:r>
          </a:p>
          <a:p>
            <a:pPr>
              <a:defRPr/>
            </a:pPr>
            <a:r>
              <a:rPr lang="en-US" sz="2400" dirty="0" smtClean="0"/>
              <a:t>Examples:</a:t>
            </a:r>
          </a:p>
          <a:p>
            <a:pPr lvl="1">
              <a:defRPr/>
            </a:pPr>
            <a:r>
              <a:rPr lang="en-US" sz="2000" dirty="0" smtClean="0"/>
              <a:t>Running will typically not help you get a stronger upper body</a:t>
            </a:r>
          </a:p>
          <a:p>
            <a:pPr lvl="1">
              <a:defRPr/>
            </a:pPr>
            <a:r>
              <a:rPr lang="en-US" sz="2000" dirty="0" smtClean="0"/>
              <a:t>It is difficult to improve your 5k time without actually running</a:t>
            </a:r>
          </a:p>
          <a:p>
            <a:pPr>
              <a:defRPr/>
            </a:pPr>
            <a:r>
              <a:rPr lang="en-US" sz="2400" dirty="0" smtClean="0"/>
              <a:t>Your chosen goal should always align with your desired outcome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9732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F0659496-F221-4062-8527-72F1F6F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Time Bound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92E9B3-D961-1248-A7DB-6A558EC10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Every fitness goal should be bound by a realistic time frame</a:t>
            </a:r>
          </a:p>
          <a:p>
            <a:pPr lvl="1">
              <a:defRPr/>
            </a:pPr>
            <a:r>
              <a:rPr lang="en-US" dirty="0" smtClean="0"/>
              <a:t>This deadline will be a great accountability tool</a:t>
            </a:r>
          </a:p>
          <a:p>
            <a:pPr>
              <a:defRPr/>
            </a:pPr>
            <a:r>
              <a:rPr lang="en-US" dirty="0" smtClean="0"/>
              <a:t>Your timeframe should be challenging but long enough to accomplish your goal</a:t>
            </a:r>
          </a:p>
          <a:p>
            <a:pPr lvl="1">
              <a:defRPr/>
            </a:pPr>
            <a:r>
              <a:rPr lang="en-US" dirty="0" smtClean="0"/>
              <a:t>Unrealistic short term goals will not allow for healthy physical changes in the body</a:t>
            </a:r>
          </a:p>
          <a:p>
            <a:pPr lvl="2">
              <a:defRPr/>
            </a:pPr>
            <a:r>
              <a:rPr lang="en-US" dirty="0" smtClean="0"/>
              <a:t>Improve overhead press max by 20 </a:t>
            </a:r>
            <a:r>
              <a:rPr lang="en-US" dirty="0" err="1" smtClean="0"/>
              <a:t>lbs</a:t>
            </a:r>
            <a:r>
              <a:rPr lang="en-US" dirty="0" smtClean="0"/>
              <a:t> in 2 weeks</a:t>
            </a:r>
          </a:p>
          <a:p>
            <a:pPr lvl="2">
              <a:defRPr/>
            </a:pPr>
            <a:r>
              <a:rPr lang="en-US" dirty="0" smtClean="0"/>
              <a:t>Drop 20 </a:t>
            </a:r>
            <a:r>
              <a:rPr lang="en-US" dirty="0" err="1" smtClean="0"/>
              <a:t>lbs</a:t>
            </a:r>
            <a:r>
              <a:rPr lang="en-US" dirty="0" smtClean="0"/>
              <a:t> in 1 month</a:t>
            </a:r>
          </a:p>
          <a:p>
            <a:pPr lvl="1">
              <a:defRPr/>
            </a:pPr>
            <a:r>
              <a:rPr lang="en-US" dirty="0" smtClean="0"/>
              <a:t>Placing a deadline too far away may not provide the challenge necessary to keep someone on track to accomplish their goals</a:t>
            </a:r>
          </a:p>
          <a:p>
            <a:pPr lvl="2">
              <a:defRPr/>
            </a:pPr>
            <a:r>
              <a:rPr lang="en-US" dirty="0" smtClean="0"/>
              <a:t>Complete a 10k in the next 2 years</a:t>
            </a:r>
          </a:p>
          <a:p>
            <a:pPr lvl="2">
              <a:defRPr/>
            </a:pPr>
            <a:r>
              <a:rPr lang="en-US" dirty="0" smtClean="0"/>
              <a:t>Drop 20 </a:t>
            </a:r>
            <a:r>
              <a:rPr lang="en-US" dirty="0" err="1" smtClean="0"/>
              <a:t>lbs</a:t>
            </a:r>
            <a:r>
              <a:rPr lang="en-US" dirty="0" smtClean="0"/>
              <a:t> before next years beach trip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879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F0659496-F221-4062-8527-72F1F6F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Example – Weight Loss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92E9B3-D961-1248-A7DB-6A558EC10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“ I will lose 10 pounds of body weight through diet and exercise in the next 60 days”</a:t>
            </a:r>
          </a:p>
          <a:p>
            <a:pPr lvl="1">
              <a:defRPr/>
            </a:pPr>
            <a:r>
              <a:rPr lang="en-US" b="1" dirty="0" smtClean="0"/>
              <a:t>Specific</a:t>
            </a:r>
            <a:r>
              <a:rPr lang="en-US" dirty="0" smtClean="0"/>
              <a:t>: Focused specifically on weight loss through diet and exercise</a:t>
            </a:r>
          </a:p>
          <a:p>
            <a:pPr lvl="1">
              <a:defRPr/>
            </a:pPr>
            <a:r>
              <a:rPr lang="en-US" b="1" dirty="0" smtClean="0"/>
              <a:t>Measurable</a:t>
            </a:r>
            <a:r>
              <a:rPr lang="en-US" dirty="0" smtClean="0"/>
              <a:t>: 10 pounds</a:t>
            </a:r>
          </a:p>
          <a:p>
            <a:pPr lvl="1">
              <a:defRPr/>
            </a:pPr>
            <a:r>
              <a:rPr lang="en-US" b="1" dirty="0" smtClean="0"/>
              <a:t>Attainable</a:t>
            </a:r>
            <a:r>
              <a:rPr lang="en-US" dirty="0" smtClean="0"/>
              <a:t>: 1-2 pounds of weight loss each week is a healthy realistic goal</a:t>
            </a:r>
          </a:p>
          <a:p>
            <a:pPr lvl="1">
              <a:defRPr/>
            </a:pPr>
            <a:r>
              <a:rPr lang="en-US" b="1" dirty="0" smtClean="0"/>
              <a:t>Relevant</a:t>
            </a:r>
            <a:r>
              <a:rPr lang="en-US" dirty="0" smtClean="0"/>
              <a:t>: Both diet and exercise are healthy ways to promote weight loss</a:t>
            </a:r>
          </a:p>
          <a:p>
            <a:pPr lvl="1">
              <a:defRPr/>
            </a:pPr>
            <a:r>
              <a:rPr lang="en-US" b="1" dirty="0" smtClean="0"/>
              <a:t>Time bound</a:t>
            </a:r>
            <a:r>
              <a:rPr lang="en-US" dirty="0" smtClean="0"/>
              <a:t>: Within next 60 days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384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F0659496-F221-4062-8527-72F1F6F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Example – Increase strength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92E9B3-D961-1248-A7DB-6A558EC10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“ I will increase my back squat 1RM 20 pounds over the next 12 weeks using daily undulating periodization”</a:t>
            </a:r>
          </a:p>
          <a:p>
            <a:pPr lvl="1">
              <a:defRPr/>
            </a:pPr>
            <a:r>
              <a:rPr lang="en-US" b="1" dirty="0" smtClean="0"/>
              <a:t>Specific</a:t>
            </a:r>
            <a:r>
              <a:rPr lang="en-US" dirty="0" smtClean="0"/>
              <a:t>: Gain strength using daily undulating periodization</a:t>
            </a:r>
          </a:p>
          <a:p>
            <a:pPr lvl="1">
              <a:defRPr/>
            </a:pPr>
            <a:r>
              <a:rPr lang="en-US" b="1" dirty="0" smtClean="0"/>
              <a:t>Measurable</a:t>
            </a:r>
            <a:r>
              <a:rPr lang="en-US" dirty="0" smtClean="0"/>
              <a:t>: Increase back squat 1RM 20 pounds</a:t>
            </a:r>
          </a:p>
          <a:p>
            <a:pPr lvl="1">
              <a:defRPr/>
            </a:pPr>
            <a:r>
              <a:rPr lang="en-US" b="1" dirty="0" smtClean="0"/>
              <a:t>Attainable</a:t>
            </a:r>
            <a:r>
              <a:rPr lang="en-US" dirty="0" smtClean="0"/>
              <a:t>: 12 weeks is a reasonable timeframe to add 20 pounds to a max given proper programming</a:t>
            </a:r>
          </a:p>
          <a:p>
            <a:pPr lvl="1">
              <a:defRPr/>
            </a:pPr>
            <a:r>
              <a:rPr lang="en-US" b="1" dirty="0" smtClean="0"/>
              <a:t>Relevant</a:t>
            </a:r>
            <a:r>
              <a:rPr lang="en-US" dirty="0" smtClean="0"/>
              <a:t>: Daily undulating periodization has been shown to increase strength</a:t>
            </a:r>
          </a:p>
          <a:p>
            <a:pPr lvl="1">
              <a:defRPr/>
            </a:pPr>
            <a:r>
              <a:rPr lang="en-US" b="1" dirty="0" smtClean="0"/>
              <a:t>Time bound</a:t>
            </a:r>
            <a:r>
              <a:rPr lang="en-US" dirty="0" smtClean="0"/>
              <a:t>: Over 12 week training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142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F0659496-F221-4062-8527-72F1F6F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Example – Improve performance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92E9B3-D961-1248-A7DB-6A558EC10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“ I will drop my personal best 5k time(22:30) to 22:00 in the next 4 months through the addition of a weekly speed training session”</a:t>
            </a:r>
          </a:p>
          <a:p>
            <a:pPr lvl="1">
              <a:defRPr/>
            </a:pPr>
            <a:r>
              <a:rPr lang="en-US" b="1" dirty="0" smtClean="0"/>
              <a:t>Specific</a:t>
            </a:r>
            <a:r>
              <a:rPr lang="en-US" dirty="0" smtClean="0"/>
              <a:t>: Faster time through addition of weekly speed training</a:t>
            </a:r>
          </a:p>
          <a:p>
            <a:pPr lvl="1">
              <a:defRPr/>
            </a:pPr>
            <a:r>
              <a:rPr lang="en-US" b="1" dirty="0" smtClean="0"/>
              <a:t>Measurable</a:t>
            </a:r>
            <a:r>
              <a:rPr lang="en-US" dirty="0" smtClean="0"/>
              <a:t>: Drop best time from 22:30 to 22:00</a:t>
            </a:r>
          </a:p>
          <a:p>
            <a:pPr lvl="1">
              <a:defRPr/>
            </a:pPr>
            <a:r>
              <a:rPr lang="en-US" b="1" dirty="0" smtClean="0"/>
              <a:t>Attainable</a:t>
            </a:r>
            <a:r>
              <a:rPr lang="en-US" dirty="0" smtClean="0"/>
              <a:t>: It is reasonable to believe that someone can shave 30 seconds off of their best time over a 16 week cycle</a:t>
            </a:r>
          </a:p>
          <a:p>
            <a:pPr lvl="1">
              <a:defRPr/>
            </a:pPr>
            <a:r>
              <a:rPr lang="en-US" b="1" dirty="0" smtClean="0"/>
              <a:t>Relevant</a:t>
            </a:r>
            <a:r>
              <a:rPr lang="en-US" dirty="0" smtClean="0"/>
              <a:t>: Focused speed training work has been shown to improve 5k times</a:t>
            </a:r>
          </a:p>
          <a:p>
            <a:pPr lvl="1">
              <a:defRPr/>
            </a:pPr>
            <a:r>
              <a:rPr lang="en-US" b="1" dirty="0" smtClean="0"/>
              <a:t>Time bound</a:t>
            </a:r>
            <a:r>
              <a:rPr lang="en-US" dirty="0" smtClean="0"/>
              <a:t>: Over 16 week training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771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 setting 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Write your goal down</a:t>
            </a:r>
          </a:p>
          <a:p>
            <a:pPr lvl="1"/>
            <a:r>
              <a:rPr lang="en-US" dirty="0" smtClean="0"/>
              <a:t>Have it in multiple places as motivation</a:t>
            </a:r>
          </a:p>
          <a:p>
            <a:r>
              <a:rPr lang="en-US" dirty="0" smtClean="0"/>
              <a:t>Focus on one goal at a time</a:t>
            </a:r>
          </a:p>
          <a:p>
            <a:pPr lvl="1"/>
            <a:r>
              <a:rPr lang="en-US" dirty="0" smtClean="0"/>
              <a:t>It is difficult to accomplish multiple fitness goals at once (SAID principle)</a:t>
            </a:r>
          </a:p>
          <a:p>
            <a:pPr lvl="1"/>
            <a:r>
              <a:rPr lang="en-US" dirty="0" smtClean="0"/>
              <a:t>Prioritize your goals and work towards the most important one first</a:t>
            </a:r>
          </a:p>
          <a:p>
            <a:r>
              <a:rPr lang="en-US" dirty="0" smtClean="0"/>
              <a:t>Plan regular assessments in order to check in on your goal</a:t>
            </a:r>
          </a:p>
          <a:p>
            <a:pPr lvl="1"/>
            <a:r>
              <a:rPr lang="en-US" dirty="0" smtClean="0"/>
              <a:t>Allows you to track progress and change training if necessary</a:t>
            </a:r>
          </a:p>
          <a:p>
            <a:pPr lvl="2"/>
            <a:r>
              <a:rPr lang="en-US" dirty="0" smtClean="0"/>
              <a:t>Regular weigh-ins</a:t>
            </a:r>
          </a:p>
          <a:p>
            <a:pPr lvl="2"/>
            <a:r>
              <a:rPr lang="en-US" dirty="0" smtClean="0"/>
              <a:t>Weight lifting tests</a:t>
            </a:r>
          </a:p>
          <a:p>
            <a:pPr lvl="2"/>
            <a:r>
              <a:rPr lang="en-US" dirty="0" smtClean="0"/>
              <a:t>Cardio time trials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536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Establish what motivates you and set your goal</a:t>
            </a:r>
          </a:p>
          <a:p>
            <a:r>
              <a:rPr lang="en-US" sz="2800" dirty="0" smtClean="0"/>
              <a:t>Your goal should be:</a:t>
            </a:r>
          </a:p>
          <a:p>
            <a:pPr lvl="1"/>
            <a:r>
              <a:rPr lang="en-US" sz="2000" dirty="0" smtClean="0"/>
              <a:t>Specific</a:t>
            </a:r>
          </a:p>
          <a:p>
            <a:pPr lvl="1"/>
            <a:r>
              <a:rPr lang="en-US" sz="2000" dirty="0" smtClean="0"/>
              <a:t>Measurable</a:t>
            </a:r>
          </a:p>
          <a:p>
            <a:pPr lvl="1"/>
            <a:r>
              <a:rPr lang="en-US" sz="2000" dirty="0" smtClean="0"/>
              <a:t>Attainable</a:t>
            </a:r>
          </a:p>
          <a:p>
            <a:pPr lvl="1"/>
            <a:r>
              <a:rPr lang="en-US" sz="2000" dirty="0" smtClean="0"/>
              <a:t>Relevant </a:t>
            </a:r>
          </a:p>
          <a:p>
            <a:pPr lvl="1"/>
            <a:r>
              <a:rPr lang="en-US" sz="2000" dirty="0" smtClean="0"/>
              <a:t>Time bound</a:t>
            </a:r>
          </a:p>
          <a:p>
            <a:r>
              <a:rPr lang="en-US" sz="2800" dirty="0" smtClean="0"/>
              <a:t>With your goal in place, set you plan and work hard!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392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0631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1" y="1712742"/>
            <a:ext cx="7255669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VBFC is here to help!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The VBFC staff is here to help support all you fitness needs</a:t>
            </a:r>
          </a:p>
          <a:p>
            <a:pPr lvl="1"/>
            <a:r>
              <a:rPr lang="en-US" sz="2000" dirty="0"/>
              <a:t>We can help you with your goal setting and also assist in building a fitness program in line with your </a:t>
            </a:r>
            <a:r>
              <a:rPr lang="en-US" sz="2000" dirty="0" smtClean="0"/>
              <a:t>goals</a:t>
            </a:r>
          </a:p>
          <a:p>
            <a:pPr lvl="1"/>
            <a:r>
              <a:rPr lang="en-US" sz="2000" dirty="0" smtClean="0"/>
              <a:t>Please feel free to reach out to us with any questions or concerns you may have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2800" dirty="0" smtClean="0"/>
              <a:t>svenckus@millenniumenterprises.net</a:t>
            </a:r>
          </a:p>
        </p:txBody>
      </p:sp>
    </p:spTree>
    <p:extLst>
      <p:ext uri="{BB962C8B-B14F-4D97-AF65-F5344CB8AC3E}">
        <p14:creationId xmlns:p14="http://schemas.microsoft.com/office/powerpoint/2010/main" val="64251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If you would like to further research SMART fitness goal setting please refer to these resources: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https://www.acefitness.org/education-and-resources/lifestyle/blog/6763/a-guide-for-s-m-a-r-t-goal-setting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blog.nasm.org/setting-smart-fitness-goals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2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get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Always consult a physician before undertaking any type of new fitness routine</a:t>
            </a:r>
          </a:p>
          <a:p>
            <a:pPr lvl="1"/>
            <a:r>
              <a:rPr lang="en-US" sz="2800" dirty="0" smtClean="0"/>
              <a:t>This will also help you develop meaningful goals for your journey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815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E2F6DE9E-B0AE-4C6D-9E13-5765301B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Geneva"/>
                <a:cs typeface="Geneva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852BAE-3C2D-504F-8133-26A13F493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Establish common fitness motivation</a:t>
            </a:r>
          </a:p>
          <a:p>
            <a:pPr>
              <a:defRPr/>
            </a:pPr>
            <a:r>
              <a:rPr lang="en-US" sz="3600" dirty="0" smtClean="0"/>
              <a:t>Define SMART goals and how they relate to fitness</a:t>
            </a:r>
          </a:p>
          <a:p>
            <a:pPr>
              <a:defRPr/>
            </a:pPr>
            <a:r>
              <a:rPr lang="en-US" sz="3600" dirty="0" smtClean="0"/>
              <a:t>Explore examples of SMART fitness goals</a:t>
            </a:r>
            <a:endParaRPr lang="en-US" sz="3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5FAB8B16-2D01-4122-A3B3-B50316A4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Fitness Motivation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07F9D2-7AF0-CC42-8075-CD71C93EB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Weight </a:t>
            </a:r>
            <a:r>
              <a:rPr lang="en-US" altLang="en-US" sz="2400" dirty="0" smtClean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management</a:t>
            </a:r>
          </a:p>
          <a:p>
            <a:pPr lvl="0"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General health</a:t>
            </a:r>
            <a:endParaRPr lang="en-US" altLang="en-US" dirty="0">
              <a:solidFill>
                <a:prstClr val="black"/>
              </a:solidFill>
              <a:ea typeface="Geneva" pitchFamily="34" charset="0"/>
              <a:cs typeface="Geneva" pitchFamily="34" charset="0"/>
            </a:endParaRPr>
          </a:p>
          <a:p>
            <a:pPr lvl="0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Increase strength</a:t>
            </a:r>
          </a:p>
          <a:p>
            <a:pPr lvl="0">
              <a:defRPr/>
            </a:pPr>
            <a:r>
              <a:rPr lang="en-US" altLang="en-US" sz="2400" dirty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Increase muscle size </a:t>
            </a:r>
          </a:p>
          <a:p>
            <a:pPr lvl="0">
              <a:defRPr/>
            </a:pPr>
            <a:r>
              <a:rPr lang="en-US" altLang="en-US" sz="2400" dirty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Improve cardiovascular function</a:t>
            </a:r>
          </a:p>
          <a:p>
            <a:pPr lvl="0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Improve physical performance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100" dirty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Race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100" dirty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Competition 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100" dirty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Sport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100" dirty="0" smtClean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Job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Almost all people will be motivated by 1 or more of these goals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prstClr val="black"/>
                </a:solidFill>
                <a:ea typeface="Geneva" pitchFamily="34" charset="0"/>
                <a:cs typeface="Geneva" pitchFamily="34" charset="0"/>
              </a:rPr>
              <a:t>While motivating, these motivations need to be more specific in order to help reach meaningful results</a:t>
            </a:r>
            <a:endParaRPr lang="en-US" altLang="en-US" dirty="0">
              <a:solidFill>
                <a:prstClr val="black"/>
              </a:solidFill>
              <a:ea typeface="Geneva" pitchFamily="34" charset="0"/>
              <a:cs typeface="Geneva" pitchFamily="34" charset="0"/>
            </a:endParaRPr>
          </a:p>
          <a:p>
            <a:pPr marL="0" lvl="0" indent="0">
              <a:buNone/>
              <a:defRPr/>
            </a:pPr>
            <a:endParaRPr lang="en-US" altLang="en-US" sz="900" dirty="0">
              <a:solidFill>
                <a:prstClr val="black"/>
              </a:solidFill>
              <a:ea typeface="Geneva" pitchFamily="34" charset="0"/>
              <a:cs typeface="Geneva" pitchFamily="34" charset="0"/>
            </a:endParaRPr>
          </a:p>
          <a:p>
            <a:pPr marL="0" lvl="0" indent="0">
              <a:buNone/>
              <a:defRPr/>
            </a:pPr>
            <a:endParaRPr lang="en-US" altLang="en-US" sz="900" dirty="0">
              <a:solidFill>
                <a:prstClr val="black"/>
              </a:solidFill>
              <a:ea typeface="Geneva" pitchFamily="34" charset="0"/>
              <a:cs typeface="Geneva" pitchFamily="34" charset="0"/>
            </a:endParaRPr>
          </a:p>
          <a:p>
            <a:pPr marL="0" lvl="0" indent="0">
              <a:buNone/>
              <a:defRPr/>
            </a:pPr>
            <a:endParaRPr lang="en-US" altLang="en-US" sz="900" dirty="0">
              <a:solidFill>
                <a:prstClr val="black"/>
              </a:solidFill>
              <a:ea typeface="Geneva" pitchFamily="34" charset="0"/>
              <a:cs typeface="Geneva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5FAB8B16-2D01-4122-A3B3-B50316A4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Turn </a:t>
            </a:r>
            <a:r>
              <a:rPr lang="en-US" altLang="en-US" dirty="0" smtClean="0">
                <a:ea typeface="Geneva"/>
                <a:cs typeface="Geneva"/>
              </a:rPr>
              <a:t>your </a:t>
            </a:r>
            <a:r>
              <a:rPr lang="en-US" altLang="en-US" dirty="0" smtClean="0">
                <a:ea typeface="Geneva"/>
                <a:cs typeface="Geneva"/>
              </a:rPr>
              <a:t>Motivation into a Goal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07F9D2-7AF0-CC42-8075-CD71C93EB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There are many routes you can take in the fitness world to reach your goals</a:t>
            </a:r>
          </a:p>
          <a:p>
            <a:pPr lvl="1">
              <a:defRPr/>
            </a:pPr>
            <a:r>
              <a:rPr lang="en-US" dirty="0" smtClean="0"/>
              <a:t>Similar to looking at a roadmap</a:t>
            </a:r>
          </a:p>
          <a:p>
            <a:pPr>
              <a:defRPr/>
            </a:pPr>
            <a:r>
              <a:rPr lang="en-US" dirty="0" smtClean="0"/>
              <a:t>Fitness motivations tend to be vague, only pointing you in a direction with no specific destination</a:t>
            </a:r>
          </a:p>
          <a:p>
            <a:pPr lvl="1">
              <a:defRPr/>
            </a:pPr>
            <a:r>
              <a:rPr lang="en-US" dirty="0" smtClean="0"/>
              <a:t>Example: “I know that I want to get to Huntsville, AL but I do not have an exact address”</a:t>
            </a:r>
          </a:p>
          <a:p>
            <a:pPr lvl="1">
              <a:defRPr/>
            </a:pPr>
            <a:r>
              <a:rPr lang="en-US" dirty="0" smtClean="0"/>
              <a:t>You start driving towards Huntsville but quickly get lost within the city looking for your destination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469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5FAB8B16-2D01-4122-A3B3-B50316A4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Turn </a:t>
            </a:r>
            <a:r>
              <a:rPr lang="en-US" altLang="en-US" dirty="0" smtClean="0">
                <a:ea typeface="Geneva"/>
                <a:cs typeface="Geneva"/>
              </a:rPr>
              <a:t>your </a:t>
            </a:r>
            <a:r>
              <a:rPr lang="en-US" altLang="en-US" dirty="0" smtClean="0">
                <a:ea typeface="Geneva"/>
                <a:cs typeface="Geneva"/>
              </a:rPr>
              <a:t>Motivation into a Goal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07F9D2-7AF0-CC42-8075-CD71C93EB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Detailed goals not only point you in the correct direction, they also provide you the exact address to your destination</a:t>
            </a:r>
          </a:p>
          <a:p>
            <a:pPr lvl="1">
              <a:defRPr/>
            </a:pPr>
            <a:r>
              <a:rPr lang="en-US" dirty="0" smtClean="0"/>
              <a:t>Example: “ I will drive my car  to 1 Main St in Huntsville, AL and arrive no later than January 1</a:t>
            </a:r>
            <a:r>
              <a:rPr lang="en-US" baseline="30000" dirty="0" smtClean="0"/>
              <a:t>st</a:t>
            </a:r>
            <a:r>
              <a:rPr lang="en-US" dirty="0" smtClean="0"/>
              <a:t>.”</a:t>
            </a:r>
          </a:p>
          <a:p>
            <a:pPr lvl="1">
              <a:defRPr/>
            </a:pPr>
            <a:r>
              <a:rPr lang="en-US" dirty="0" smtClean="0"/>
              <a:t>As you approach the city you know exactly which exits to take and roads to go down in order to reach your destination</a:t>
            </a:r>
          </a:p>
          <a:p>
            <a:pPr>
              <a:defRPr/>
            </a:pPr>
            <a:r>
              <a:rPr lang="en-US" dirty="0" smtClean="0"/>
              <a:t>Creating SMART fitness goals is an excellent way to find the most efficient route to your fitness destination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03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5FAB8B16-2D01-4122-A3B3-B50316A4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SMART goals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07F9D2-7AF0-CC42-8075-CD71C93EB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One strategy for setting effective fitness goals is to use the SMART principle</a:t>
            </a:r>
          </a:p>
          <a:p>
            <a:pPr>
              <a:defRPr/>
            </a:pPr>
            <a:r>
              <a:rPr lang="en-US" dirty="0" smtClean="0"/>
              <a:t>Goals should be </a:t>
            </a:r>
          </a:p>
          <a:p>
            <a:pPr lvl="1">
              <a:defRPr/>
            </a:pPr>
            <a:r>
              <a:rPr lang="en-US" b="1" dirty="0" smtClean="0"/>
              <a:t>S</a:t>
            </a:r>
            <a:r>
              <a:rPr lang="en-US" dirty="0" smtClean="0"/>
              <a:t>pecific</a:t>
            </a:r>
          </a:p>
          <a:p>
            <a:pPr lvl="1">
              <a:defRPr/>
            </a:pPr>
            <a:r>
              <a:rPr lang="en-US" b="1" dirty="0" smtClean="0"/>
              <a:t>M</a:t>
            </a:r>
            <a:r>
              <a:rPr lang="en-US" dirty="0" smtClean="0"/>
              <a:t>easurable</a:t>
            </a:r>
          </a:p>
          <a:p>
            <a:pPr lvl="1">
              <a:defRPr/>
            </a:pPr>
            <a:r>
              <a:rPr lang="en-US" b="1" dirty="0" smtClean="0"/>
              <a:t>A</a:t>
            </a:r>
            <a:r>
              <a:rPr lang="en-US" dirty="0" smtClean="0"/>
              <a:t>ttainable</a:t>
            </a:r>
          </a:p>
          <a:p>
            <a:pPr lvl="1">
              <a:defRPr/>
            </a:pPr>
            <a:r>
              <a:rPr lang="en-US" b="1" dirty="0" smtClean="0"/>
              <a:t>R</a:t>
            </a:r>
            <a:r>
              <a:rPr lang="en-US" dirty="0" smtClean="0"/>
              <a:t>elevant</a:t>
            </a:r>
          </a:p>
          <a:p>
            <a:pPr lvl="1">
              <a:defRPr/>
            </a:pPr>
            <a:r>
              <a:rPr lang="en-US" b="1" dirty="0" smtClean="0"/>
              <a:t>T</a:t>
            </a:r>
            <a:r>
              <a:rPr lang="en-US" dirty="0" smtClean="0"/>
              <a:t>ime bound</a:t>
            </a:r>
          </a:p>
          <a:p>
            <a:pPr>
              <a:defRPr/>
            </a:pPr>
            <a:r>
              <a:rPr lang="en-US" dirty="0" smtClean="0"/>
              <a:t>Framing your goals with these parameters will help guide you in making smart exercise decisions and pave the way to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826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5FAB8B16-2D01-4122-A3B3-B50316A4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Specific</a:t>
            </a:r>
            <a:endParaRPr lang="en-US" altLang="en-US" dirty="0">
              <a:ea typeface="Geneva"/>
              <a:cs typeface="Genev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07F9D2-7AF0-CC42-8075-CD71C93EB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Your body will adapt to the specific stresses that you place upon it</a:t>
            </a:r>
          </a:p>
          <a:p>
            <a:pPr lvl="1">
              <a:defRPr/>
            </a:pPr>
            <a:r>
              <a:rPr lang="en-US" dirty="0" smtClean="0"/>
              <a:t>This is referred to as the </a:t>
            </a:r>
            <a:r>
              <a:rPr lang="en-US" b="1" dirty="0" smtClean="0"/>
              <a:t>SAID</a:t>
            </a:r>
            <a:r>
              <a:rPr lang="en-US" dirty="0" smtClean="0"/>
              <a:t> principle</a:t>
            </a:r>
          </a:p>
          <a:p>
            <a:pPr lvl="2">
              <a:defRPr/>
            </a:pPr>
            <a:r>
              <a:rPr lang="en-US" dirty="0" smtClean="0"/>
              <a:t>Specific Adaption to Imposed Demands</a:t>
            </a:r>
          </a:p>
          <a:p>
            <a:pPr lvl="1">
              <a:defRPr/>
            </a:pPr>
            <a:r>
              <a:rPr lang="en-US" dirty="0" smtClean="0"/>
              <a:t>This applies to all forms of stress</a:t>
            </a:r>
          </a:p>
          <a:p>
            <a:pPr lvl="2">
              <a:defRPr/>
            </a:pPr>
            <a:r>
              <a:rPr lang="en-US" dirty="0" smtClean="0"/>
              <a:t>Active </a:t>
            </a:r>
          </a:p>
          <a:p>
            <a:pPr lvl="2">
              <a:defRPr/>
            </a:pPr>
            <a:r>
              <a:rPr lang="en-US" dirty="0" smtClean="0"/>
              <a:t>Inactive</a:t>
            </a:r>
          </a:p>
          <a:p>
            <a:pPr>
              <a:defRPr/>
            </a:pPr>
            <a:r>
              <a:rPr lang="en-US" dirty="0" smtClean="0"/>
              <a:t>Due to the SAID principle our goals need to be very specific</a:t>
            </a:r>
          </a:p>
          <a:p>
            <a:pPr lvl="1">
              <a:defRPr/>
            </a:pPr>
            <a:r>
              <a:rPr lang="en-US" dirty="0" smtClean="0"/>
              <a:t>This is where you state how you will achieve your goal</a:t>
            </a:r>
          </a:p>
          <a:p>
            <a:pPr lvl="2">
              <a:defRPr/>
            </a:pPr>
            <a:r>
              <a:rPr lang="en-US" dirty="0" smtClean="0"/>
              <a:t>Weight loss through diet and exercise</a:t>
            </a:r>
          </a:p>
          <a:p>
            <a:pPr lvl="2">
              <a:defRPr/>
            </a:pPr>
            <a:r>
              <a:rPr lang="en-US" dirty="0" smtClean="0"/>
              <a:t>Strength gains through weight lifting</a:t>
            </a:r>
          </a:p>
          <a:p>
            <a:pPr lvl="2">
              <a:defRPr/>
            </a:pPr>
            <a:r>
              <a:rPr lang="en-US" dirty="0" smtClean="0"/>
              <a:t>Cardiovascular gains through running and biking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Being </a:t>
            </a:r>
            <a:r>
              <a:rPr lang="en-US" dirty="0">
                <a:solidFill>
                  <a:prstClr val="black"/>
                </a:solidFill>
              </a:rPr>
              <a:t>very specific allows us to further refine our goal using the other SMART tools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184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AFBD6F3876C4BB12504C8E125B7C6" ma:contentTypeVersion="13" ma:contentTypeDescription="Create a new document." ma:contentTypeScope="" ma:versionID="d64e1a38913fb5a2b4eb84a1026875bb">
  <xsd:schema xmlns:xsd="http://www.w3.org/2001/XMLSchema" xmlns:xs="http://www.w3.org/2001/XMLSchema" xmlns:p="http://schemas.microsoft.com/office/2006/metadata/properties" xmlns:ns2="65a89cdd-0316-4744-b657-e8ded209cd33" xmlns:ns3="d35de279-e768-41d5-91ae-67d3ca284111" targetNamespace="http://schemas.microsoft.com/office/2006/metadata/properties" ma:root="true" ma:fieldsID="e6a74a30534bb2d47177f676a2b49af2" ns2:_="" ns3:_="">
    <xsd:import namespace="65a89cdd-0316-4744-b657-e8ded209cd33"/>
    <xsd:import namespace="d35de279-e768-41d5-91ae-67d3ca28411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89cdd-0316-4744-b657-e8ded209cd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de279-e768-41d5-91ae-67d3ca2841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9EC023-2D1E-4E02-B47C-63B22C5AA318}"/>
</file>

<file path=customXml/itemProps2.xml><?xml version="1.0" encoding="utf-8"?>
<ds:datastoreItem xmlns:ds="http://schemas.openxmlformats.org/officeDocument/2006/customXml" ds:itemID="{D0ADFE74-A5BB-40CE-A98F-5CD33AD1BD21}">
  <ds:schemaRefs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da2eeefd-f686-4a93-b090-62c29e4e8d03"/>
    <ds:schemaRef ds:uri="7f3ded6b-9f36-4dc7-94f7-8bcfdfd6f296"/>
  </ds:schemaRefs>
</ds:datastoreItem>
</file>

<file path=customXml/itemProps3.xml><?xml version="1.0" encoding="utf-8"?>
<ds:datastoreItem xmlns:ds="http://schemas.openxmlformats.org/officeDocument/2006/customXml" ds:itemID="{9A8CD049-0E50-4BFC-AF6C-72514C8F227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0AC610A-DEDE-4DE3-8899-595EE8E3F7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</TotalTime>
  <Words>1172</Words>
  <Application>Microsoft Office PowerPoint</Application>
  <PresentationFormat>On-screen Show (4:3)</PresentationFormat>
  <Paragraphs>166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Geneva</vt:lpstr>
      <vt:lpstr>1_Office Theme</vt:lpstr>
      <vt:lpstr>PowerPoint Presentation</vt:lpstr>
      <vt:lpstr>Introduction</vt:lpstr>
      <vt:lpstr>Before we get Started</vt:lpstr>
      <vt:lpstr>Learning Objectives</vt:lpstr>
      <vt:lpstr>Fitness Motivation</vt:lpstr>
      <vt:lpstr>Turn your Motivation into a Goal</vt:lpstr>
      <vt:lpstr>Turn your Motivation into a Goal</vt:lpstr>
      <vt:lpstr>SMART goals</vt:lpstr>
      <vt:lpstr>Specific</vt:lpstr>
      <vt:lpstr>Measurable</vt:lpstr>
      <vt:lpstr>Attainable</vt:lpstr>
      <vt:lpstr>Relevant</vt:lpstr>
      <vt:lpstr>Time Bound</vt:lpstr>
      <vt:lpstr>Example – Weight Loss</vt:lpstr>
      <vt:lpstr>Example – Increase strength</vt:lpstr>
      <vt:lpstr>Example – Improve performance</vt:lpstr>
      <vt:lpstr>SMART goal setting tips</vt:lpstr>
      <vt:lpstr>Summary</vt:lpstr>
      <vt:lpstr>PowerPoint Presentation</vt:lpstr>
      <vt:lpstr>The VBFC is here to help!</vt:lpstr>
      <vt:lpstr>Resources</vt:lpstr>
    </vt:vector>
  </TitlesOfParts>
  <Company>FOH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LeRoy Lemke</dc:creator>
  <cp:lastModifiedBy>Sean Venckus</cp:lastModifiedBy>
  <cp:revision>150</cp:revision>
  <dcterms:created xsi:type="dcterms:W3CDTF">2014-10-23T15:09:24Z</dcterms:created>
  <dcterms:modified xsi:type="dcterms:W3CDTF">2021-10-19T19:16:20Z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FOH\clar8968</vt:lpwstr>
  </property>
  <property fmtid="{D5CDD505-2E9C-101B-9397-08002B2CF9AE}" pid="3" name="display_urn:schemas-microsoft-com:office:office#Author">
    <vt:lpwstr>FOH\clar8968</vt:lpwstr>
  </property>
  <property fmtid="{D5CDD505-2E9C-101B-9397-08002B2CF9AE}" pid="4" name="_dlc_DocId">
    <vt:lpwstr/>
  </property>
  <property fmtid="{D5CDD505-2E9C-101B-9397-08002B2CF9AE}" pid="5" name="ContentTypeId">
    <vt:lpwstr>0x010100C75AFBD6F3876C4BB12504C8E125B7C6</vt:lpwstr>
  </property>
</Properties>
</file>