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1" r:id="rId9"/>
    <p:sldId id="259" r:id="rId10"/>
    <p:sldId id="263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E2"/>
    <a:srgbClr val="6A00F1"/>
    <a:srgbClr val="9CE6FF"/>
    <a:srgbClr val="567F8C"/>
    <a:srgbClr val="ADB196"/>
    <a:srgbClr val="00753B"/>
    <a:srgbClr val="38640C"/>
    <a:srgbClr val="457F0A"/>
    <a:srgbClr val="85FF0A"/>
    <a:srgbClr val="34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l Schaefer" userId="799b5e68-8614-49f4-8df0-0e4b7b240574" providerId="ADAL" clId="{28F2AD4D-B3DE-494C-853E-CE59AF3E7DE5}"/>
    <pc:docChg chg="modSld">
      <pc:chgData name="Laurel Schaefer" userId="799b5e68-8614-49f4-8df0-0e4b7b240574" providerId="ADAL" clId="{28F2AD4D-B3DE-494C-853E-CE59AF3E7DE5}" dt="2025-07-11T21:04:29.300" v="17" actId="1076"/>
      <pc:docMkLst>
        <pc:docMk/>
      </pc:docMkLst>
      <pc:sldChg chg="modSp mod">
        <pc:chgData name="Laurel Schaefer" userId="799b5e68-8614-49f4-8df0-0e4b7b240574" providerId="ADAL" clId="{28F2AD4D-B3DE-494C-853E-CE59AF3E7DE5}" dt="2025-07-11T21:04:29.300" v="17" actId="1076"/>
        <pc:sldMkLst>
          <pc:docMk/>
          <pc:sldMk cId="2090577542" sldId="267"/>
        </pc:sldMkLst>
        <pc:spChg chg="mod">
          <ac:chgData name="Laurel Schaefer" userId="799b5e68-8614-49f4-8df0-0e4b7b240574" providerId="ADAL" clId="{28F2AD4D-B3DE-494C-853E-CE59AF3E7DE5}" dt="2025-07-11T21:04:29.300" v="17" actId="1076"/>
          <ac:spMkLst>
            <pc:docMk/>
            <pc:sldMk cId="2090577542" sldId="267"/>
            <ac:spMk id="2" creationId="{1C266EBC-5B5D-FF51-7DED-9F0971DF5EBE}"/>
          </ac:spMkLst>
        </pc:spChg>
      </pc:sldChg>
      <pc:sldChg chg="modSp mod">
        <pc:chgData name="Laurel Schaefer" userId="799b5e68-8614-49f4-8df0-0e4b7b240574" providerId="ADAL" clId="{28F2AD4D-B3DE-494C-853E-CE59AF3E7DE5}" dt="2025-07-11T21:03:16.344" v="12" actId="14100"/>
        <pc:sldMkLst>
          <pc:docMk/>
          <pc:sldMk cId="2831327011" sldId="269"/>
        </pc:sldMkLst>
        <pc:spChg chg="mod">
          <ac:chgData name="Laurel Schaefer" userId="799b5e68-8614-49f4-8df0-0e4b7b240574" providerId="ADAL" clId="{28F2AD4D-B3DE-494C-853E-CE59AF3E7DE5}" dt="2025-07-11T21:03:16.344" v="12" actId="14100"/>
          <ac:spMkLst>
            <pc:docMk/>
            <pc:sldMk cId="2831327011" sldId="269"/>
            <ac:spMk id="2" creationId="{1E2B8CB3-3B75-0B0B-E440-AD094ADACE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C4DFE2"/>
            </a:gs>
            <a:gs pos="0">
              <a:srgbClr val="9CE6FF"/>
            </a:gs>
            <a:gs pos="73000">
              <a:srgbClr val="CAB5AA"/>
            </a:gs>
            <a:gs pos="85000">
              <a:srgbClr val="C19F86"/>
            </a:gs>
            <a:gs pos="58000">
              <a:schemeClr val="accent3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52" r:id="rId7"/>
    <p:sldLayoutId id="2147483853" r:id="rId8"/>
    <p:sldLayoutId id="2147483854" r:id="rId9"/>
    <p:sldLayoutId id="2147483855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phic on a yellow background&#10;&#10;AI-generated content may be incorrect.">
            <a:extLst>
              <a:ext uri="{FF2B5EF4-FFF2-40B4-BE49-F238E27FC236}">
                <a16:creationId xmlns:a16="http://schemas.microsoft.com/office/drawing/2014/main" id="{205E1B9C-D2D3-98C2-9740-6AAF7872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1" r="112"/>
          <a:stretch>
            <a:fillRect/>
          </a:stretch>
        </p:blipFill>
        <p:spPr>
          <a:xfrm>
            <a:off x="874240" y="821057"/>
            <a:ext cx="10443520" cy="52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6AEF-3E3D-2BDF-6FDD-550F5BF0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150925"/>
            <a:ext cx="11274612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How does your approach to learning from mistakes influence your resilience?</a:t>
            </a:r>
          </a:p>
        </p:txBody>
      </p:sp>
    </p:spTree>
    <p:extLst>
      <p:ext uri="{BB962C8B-B14F-4D97-AF65-F5344CB8AC3E}">
        <p14:creationId xmlns:p14="http://schemas.microsoft.com/office/powerpoint/2010/main" val="151934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D2F6-2203-BAC6-3E7D-369EBE9A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deeper…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6E2E-B91E-16CB-2CCD-BC96A95E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you balance the pursuit of new knowledge with the need to rest your mind during stressful periods?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you identify any patterns in your thinking that tend to increase your stress, and how do you work to shift them?</a:t>
            </a:r>
          </a:p>
          <a:p>
            <a:endParaRPr lang="en-US" dirty="0"/>
          </a:p>
          <a:p>
            <a:r>
              <a:rPr lang="en-US" dirty="0"/>
              <a:t>When you’re under stress, how do you stay open to new ideas or perspectives rather than becoming rigid in your thinking?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8CB3-3B75-0B0B-E440-AD094ADA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23887"/>
            <a:ext cx="1127461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10 Proven Practices to Manage Intellectual Stress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D448-3A23-03C3-E06D-D49A3277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65671"/>
            <a:ext cx="11274612" cy="4195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Read Widely and Regularly: </a:t>
            </a:r>
            <a:r>
              <a:rPr lang="en-US" sz="1400" dirty="0"/>
              <a:t>Explore books, articles, or journals on diverse topics—better yet, read about a topic that interests you or is brand new to you.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Solve a Puzzle or Brain Teaser: </a:t>
            </a:r>
            <a:r>
              <a:rPr lang="en-US" sz="1400" dirty="0"/>
              <a:t>Challenge your mind with a crossword, Sudoku, or logic puzzle.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Attend a Webinar or Lunch-and-Learn: </a:t>
            </a:r>
            <a:r>
              <a:rPr lang="en-US" sz="1400" dirty="0"/>
              <a:t>Participate in a session on a professional or personal growth topic.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Try a New Skill: </a:t>
            </a:r>
            <a:r>
              <a:rPr lang="en-US" sz="1400" dirty="0"/>
              <a:t>Learn a new language (fire up Duolingo!), a new keyboard shortcut, have fun with Canva, or try a new hobby—even a short online tutorial can spark passion and interest!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Engage in Creative Expression: </a:t>
            </a:r>
            <a:r>
              <a:rPr lang="en-US" sz="1400" dirty="0"/>
              <a:t>Draw, paint, write, crochet, craft, or try another creative activity to stimulate your mind.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Practice Mindful Learning: </a:t>
            </a:r>
            <a:r>
              <a:rPr lang="en-US" sz="1400" dirty="0"/>
              <a:t>Focus deeply on a single task or topic for 10–15 minutes without distractions.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Pattern Recognition Games:</a:t>
            </a:r>
            <a:r>
              <a:rPr lang="en-US" sz="1400" dirty="0"/>
              <a:t> Play games that require identifying patterns or sequences, such as SET or tangrams.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Reflect on a Recent Learning Experience: </a:t>
            </a:r>
            <a:r>
              <a:rPr lang="en-US" sz="1400" dirty="0"/>
              <a:t>Journal or use your storytelling skills to reflect on your experience, what you learned, and how you can apply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Play a Strategy Game: </a:t>
            </a:r>
            <a:r>
              <a:rPr lang="en-US" sz="1400" dirty="0"/>
              <a:t>Chess, checkers, or other games that require planning and critical thinking. Dust off Battleship!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Watch a Documentary, Educational Video, or Enroll in a Class: </a:t>
            </a:r>
            <a:r>
              <a:rPr lang="en-US" sz="1400" dirty="0"/>
              <a:t>Choose a subject outside your usual interests for a fresh perspective.</a:t>
            </a:r>
          </a:p>
        </p:txBody>
      </p:sp>
    </p:spTree>
    <p:extLst>
      <p:ext uri="{BB962C8B-B14F-4D97-AF65-F5344CB8AC3E}">
        <p14:creationId xmlns:p14="http://schemas.microsoft.com/office/powerpoint/2010/main" val="283132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Painting of lake during sunset">
            <a:extLst>
              <a:ext uri="{FF2B5EF4-FFF2-40B4-BE49-F238E27FC236}">
                <a16:creationId xmlns:a16="http://schemas.microsoft.com/office/drawing/2014/main" id="{80FE7B1E-C8A6-59AD-4D3C-8C270C5B2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0000"/>
          </a:blip>
          <a:srcRect t="8308" r="-1" b="7418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F55F9-AE99-0408-1505-176E27AB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Monday Morning Tip-Off</a:t>
            </a:r>
          </a:p>
        </p:txBody>
      </p:sp>
    </p:spTree>
    <p:extLst>
      <p:ext uri="{BB962C8B-B14F-4D97-AF65-F5344CB8AC3E}">
        <p14:creationId xmlns:p14="http://schemas.microsoft.com/office/powerpoint/2010/main" val="8648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B36C-E643-6A07-D863-413F1A67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828800"/>
            <a:ext cx="10895106" cy="12045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Practice Critical Thinking: </a:t>
            </a:r>
            <a:r>
              <a:rPr lang="en-US" dirty="0"/>
              <a:t>Regularly question assumptions, seek multiple perspectives, and analyze information before drawing conclusions.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6BE1-4797-ED60-52FA-72C6FA0D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733800"/>
            <a:ext cx="11274612" cy="2994240"/>
          </a:xfrm>
        </p:spPr>
        <p:txBody>
          <a:bodyPr/>
          <a:lstStyle/>
          <a:p>
            <a:r>
              <a:rPr lang="en-US" dirty="0"/>
              <a:t>When faced with a challenge, how do you use critical thinking or problem-solving skills to reduce your stress?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548F-289D-7889-C52D-FD8098A7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959331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Engage in Brain Training: </a:t>
            </a:r>
            <a:r>
              <a:rPr lang="en-US" dirty="0"/>
              <a:t>Use puzzles, memory games, or apps like Lumosity or Elevate to sharpen cognitive functions like attention, logic, and problem-solving.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5E55-54DA-2975-1684-B3828105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87569"/>
            <a:ext cx="11274612" cy="2920099"/>
          </a:xfrm>
        </p:spPr>
        <p:txBody>
          <a:bodyPr/>
          <a:lstStyle/>
          <a:p>
            <a:r>
              <a:rPr lang="en-US" dirty="0"/>
              <a:t>Have you noticed any connections between lifelong learning and your resilience to stress?</a:t>
            </a:r>
          </a:p>
        </p:txBody>
      </p:sp>
    </p:spTree>
    <p:extLst>
      <p:ext uri="{BB962C8B-B14F-4D97-AF65-F5344CB8AC3E}">
        <p14:creationId xmlns:p14="http://schemas.microsoft.com/office/powerpoint/2010/main" val="329534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207F-7CD1-3644-91A1-EE486EDE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448469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Read Widely and Regularly: </a:t>
            </a:r>
            <a:r>
              <a:rPr lang="en-US" dirty="0"/>
              <a:t>Read books, articles, or research from a variety of subjects to expand your knowledge and improve comprehension and vocabulary.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2EB6-A856-CD36-D6D3-C6B8991A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323897"/>
            <a:ext cx="11274612" cy="3179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chat, please share: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most recent 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most valuable/important 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next planned read.</a:t>
            </a:r>
          </a:p>
          <a:p>
            <a:pPr marL="0" indent="0">
              <a:buNone/>
            </a:pPr>
            <a:r>
              <a:rPr lang="en-US" sz="1800" dirty="0"/>
              <a:t>* Audiobooks count too!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3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6EBC-5B5D-FF51-7DED-9F0971DF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18008"/>
            <a:ext cx="10895106" cy="587440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Learn a New Skill or Language: </a:t>
            </a:r>
            <a:r>
              <a:rPr lang="en-US" sz="3100" dirty="0"/>
              <a:t>Challenging your brain with unfamiliar activities helps build new neural connections and enhances cognitive flexibility.</a:t>
            </a:r>
            <a:br>
              <a:rPr lang="en-US" sz="3100" dirty="0"/>
            </a:br>
            <a:br>
              <a:rPr lang="en-US" sz="3100" dirty="0"/>
            </a:br>
            <a:r>
              <a:rPr lang="en-US" sz="3100" b="1" dirty="0"/>
              <a:t>Use the Feynman Technique: </a:t>
            </a:r>
            <a:r>
              <a:rPr lang="en-US" sz="3100" dirty="0"/>
              <a:t>Learn a concept deeply by explaining it in simple terms to someone else (or yourself), identifying gaps in your understanding.</a:t>
            </a:r>
            <a:br>
              <a:rPr lang="en-US" sz="3100" dirty="0"/>
            </a:br>
            <a:br>
              <a:rPr lang="en-US" sz="3100" dirty="0"/>
            </a:br>
            <a:r>
              <a:rPr lang="en-US" sz="3100" b="1" dirty="0"/>
              <a:t>Practice Mental Visualization: </a:t>
            </a:r>
            <a:r>
              <a:rPr lang="en-US" sz="3100" dirty="0"/>
              <a:t>Improve memory and planning by visualizing outcomes, processes, or concepts vividly in your mind.</a:t>
            </a:r>
            <a:br>
              <a:rPr lang="en-US" sz="3100" dirty="0"/>
            </a:br>
            <a:br>
              <a:rPr lang="en-US" sz="3100" dirty="0"/>
            </a:br>
            <a:r>
              <a:rPr lang="en-US" sz="3100" b="1" dirty="0"/>
              <a:t>Apply the Pomodoro Technique: </a:t>
            </a:r>
            <a:r>
              <a:rPr lang="en-US" sz="3100" dirty="0"/>
              <a:t>Improve focus by working in short, timed intervals (e.g., 25 minutes) followed by brief breaks, keeping your mind sharp and engaged.</a:t>
            </a:r>
            <a:br>
              <a:rPr lang="en-US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9057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1158-CD1E-EA39-64FC-5233CCFC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4656-DC4F-7C1A-75AB-B7E486CC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587440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Stay Curious: </a:t>
            </a:r>
            <a:r>
              <a:rPr lang="en-US" sz="3100" dirty="0"/>
              <a:t>Ask “why,” “how,” and “what if” questions throughout your day. Curiosity drives exploration and deeper learning.</a:t>
            </a:r>
            <a:br>
              <a:rPr lang="en-US" dirty="0"/>
            </a:br>
            <a:br>
              <a:rPr lang="en-US" sz="2800" dirty="0"/>
            </a:br>
            <a:r>
              <a:rPr lang="en-US" sz="3100" b="1" dirty="0"/>
              <a:t>Reflect Daily: </a:t>
            </a:r>
            <a:r>
              <a:rPr lang="en-US" sz="3100" dirty="0"/>
              <a:t>Take time to review your day, what you learned, and how you responded to challenges. Journaling can support this reflective practice.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3100" b="1" dirty="0"/>
              <a:t>Connect Ideas Across Domains: </a:t>
            </a:r>
            <a:r>
              <a:rPr lang="en-US" sz="3100" dirty="0"/>
              <a:t>Make a habit of linking new knowledge with what you already know—this strengthens memory and fosters creative thinking.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68F9-4B75-ADBA-6212-11A150C6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429000"/>
            <a:ext cx="11274612" cy="1143000"/>
          </a:xfrm>
        </p:spPr>
        <p:txBody>
          <a:bodyPr/>
          <a:lstStyle/>
          <a:p>
            <a:r>
              <a:rPr lang="en-US" sz="2000" dirty="0"/>
              <a:t>What’s something that you’ve learned within the past 24 hours? Can you summarize it in one sentence in the chat? (No one else </a:t>
            </a:r>
            <a:r>
              <a:rPr lang="en-US" sz="2000" i="1" dirty="0"/>
              <a:t>needs</a:t>
            </a:r>
            <a:r>
              <a:rPr lang="en-US" sz="2000" dirty="0"/>
              <a:t> to understand your summary- just you.)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2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45F6-95D2-53A4-76E7-6ACCD603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types of information or news tend to increase your stress, and how do you manage your exposure to them?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31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A8FE-F13B-EEBF-6F93-2AFDA6C2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65671"/>
            <a:ext cx="11274612" cy="4195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challenge your own assumptions or beliefs when stress arises?</a:t>
            </a:r>
          </a:p>
          <a:p>
            <a:endParaRPr lang="en-US" dirty="0"/>
          </a:p>
          <a:p>
            <a:r>
              <a:rPr lang="en-US" dirty="0"/>
              <a:t>In what ways does curiosity help you find creative solutions to problems that cause you stress?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new intellectual habit could you develop to better manage your daily stress level?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3AD39-379E-4E9C-B424-A42347F17005}"/>
              </a:ext>
            </a:extLst>
          </p:cNvPr>
          <p:cNvSpPr txBox="1"/>
          <p:nvPr/>
        </p:nvSpPr>
        <p:spPr>
          <a:xfrm>
            <a:off x="458694" y="358844"/>
            <a:ext cx="1057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That lifestyle…</a:t>
            </a:r>
          </a:p>
        </p:txBody>
      </p:sp>
    </p:spTree>
    <p:extLst>
      <p:ext uri="{BB962C8B-B14F-4D97-AF65-F5344CB8AC3E}">
        <p14:creationId xmlns:p14="http://schemas.microsoft.com/office/powerpoint/2010/main" val="9068747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96472BC90BE48B76C2E42FD0B8635" ma:contentTypeVersion="18" ma:contentTypeDescription="Create a new document." ma:contentTypeScope="" ma:versionID="7c7c761432e3f54593fa253d683bf1ce">
  <xsd:schema xmlns:xsd="http://www.w3.org/2001/XMLSchema" xmlns:xs="http://www.w3.org/2001/XMLSchema" xmlns:p="http://schemas.microsoft.com/office/2006/metadata/properties" xmlns:ns2="7f3ded6b-9f36-4dc7-94f7-8bcfdfd6f296" xmlns:ns3="da2eeefd-f686-4a93-b090-62c29e4e8d03" targetNamespace="http://schemas.microsoft.com/office/2006/metadata/properties" ma:root="true" ma:fieldsID="120b0e935f2459de2c8ef7ba3084c57f" ns2:_="" ns3:_="">
    <xsd:import namespace="7f3ded6b-9f36-4dc7-94f7-8bcfdfd6f296"/>
    <xsd:import namespace="da2eeefd-f686-4a93-b090-62c29e4e8d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ded6b-9f36-4dc7-94f7-8bcfdfd6f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a8b51c-3e7f-4ee6-9cb6-5c559fe0fb83}" ma:internalName="TaxCatchAll" ma:showField="CatchAllData" ma:web="7f3ded6b-9f36-4dc7-94f7-8bcfdfd6f2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eeefd-f686-4a93-b090-62c29e4e8d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75b258-51ca-4bfc-9286-8507449b57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3ded6b-9f36-4dc7-94f7-8bcfdfd6f296" xsi:nil="true"/>
    <lcf76f155ced4ddcb4097134ff3c332f xmlns="da2eeefd-f686-4a93-b090-62c29e4e8d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8569D5-B123-4A8C-A77E-D22FFEBB182C}"/>
</file>

<file path=customXml/itemProps2.xml><?xml version="1.0" encoding="utf-8"?>
<ds:datastoreItem xmlns:ds="http://schemas.openxmlformats.org/officeDocument/2006/customXml" ds:itemID="{A4E9F758-7ECD-4D32-971A-F69342F2493E}"/>
</file>

<file path=customXml/itemProps3.xml><?xml version="1.0" encoding="utf-8"?>
<ds:datastoreItem xmlns:ds="http://schemas.openxmlformats.org/officeDocument/2006/customXml" ds:itemID="{18313D25-2DD0-49AA-BDE5-65B7032198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793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AvenirNext LT Pro Medium</vt:lpstr>
      <vt:lpstr>Sabon Next LT</vt:lpstr>
      <vt:lpstr>DappledVTI</vt:lpstr>
      <vt:lpstr>PowerPoint Presentation</vt:lpstr>
      <vt:lpstr>Monday Morning Tip-Off</vt:lpstr>
      <vt:lpstr>Practice Critical Thinking: Regularly question assumptions, seek multiple perspectives, and analyze information before drawing conclusions.  </vt:lpstr>
      <vt:lpstr>Engage in Brain Training: Use puzzles, memory games, or apps like Lumosity or Elevate to sharpen cognitive functions like attention, logic, and problem-solving.  </vt:lpstr>
      <vt:lpstr>Read Widely and Regularly: Read books, articles, or research from a variety of subjects to expand your knowledge and improve comprehension and vocabulary. </vt:lpstr>
      <vt:lpstr>Learn a New Skill or Language: Challenging your brain with unfamiliar activities helps build new neural connections and enhances cognitive flexibility.  Use the Feynman Technique: Learn a concept deeply by explaining it in simple terms to someone else (or yourself), identifying gaps in your understanding.  Practice Mental Visualization: Improve memory and planning by visualizing outcomes, processes, or concepts vividly in your mind.  Apply the Pomodoro Technique: Improve focus by working in short, timed intervals (e.g., 25 minutes) followed by brief breaks, keeping your mind sharp and engaged. </vt:lpstr>
      <vt:lpstr>Stay Curious: Ask “why,” “how,” and “what if” questions throughout your day. Curiosity drives exploration and deeper learning.  Reflect Daily: Take time to review your day, what you learned, and how you responded to challenges. Journaling can support this reflective practice.     Connect Ideas Across Domains: Make a habit of linking new knowledge with what you already know—this strengthens memory and fosters creative thinking.</vt:lpstr>
      <vt:lpstr>PowerPoint Presentation</vt:lpstr>
      <vt:lpstr>PowerPoint Presentation</vt:lpstr>
      <vt:lpstr>PowerPoint Presentation</vt:lpstr>
      <vt:lpstr>Go deeper…</vt:lpstr>
      <vt:lpstr>10 Proven Practices to Manage Intellectual Stress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Laurel M Schaefer</dc:creator>
  <cp:lastModifiedBy>Laurel M Schaefer</cp:lastModifiedBy>
  <cp:revision>3</cp:revision>
  <dcterms:created xsi:type="dcterms:W3CDTF">2025-06-26T20:18:06Z</dcterms:created>
  <dcterms:modified xsi:type="dcterms:W3CDTF">2025-07-11T21:04:34Z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0x0101002DE96472BC90BE48B76C2E42FD0B8635</vt:lpwstr>
  </property>
</Properties>
</file>