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7" r:id="rId10"/>
    <p:sldId id="261" r:id="rId11"/>
    <p:sldId id="262" r:id="rId12"/>
    <p:sldId id="263" r:id="rId13"/>
    <p:sldId id="264" r:id="rId14"/>
    <p:sldId id="265" r:id="rId15"/>
    <p:sldId id="266" r:id="rId16"/>
    <p:sldId id="268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8613871-79A4-4259-B8C5-E811CE4582DD}" v="78" dt="2025-10-17T15:43:42.7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an Venckus" userId="88a9973b-8cf7-47d7-a763-5128bdf1e811" providerId="ADAL" clId="{7656FF07-8DF7-45CB-860A-EA380C73E235}"/>
    <pc:docChg chg="undo custSel addSld modSld">
      <pc:chgData name="Sean Venckus" userId="88a9973b-8cf7-47d7-a763-5128bdf1e811" providerId="ADAL" clId="{7656FF07-8DF7-45CB-860A-EA380C73E235}" dt="2025-10-17T15:43:42.792" v="1745" actId="20577"/>
      <pc:docMkLst>
        <pc:docMk/>
      </pc:docMkLst>
      <pc:sldChg chg="addSp modSp mod setBg addAnim">
        <pc:chgData name="Sean Venckus" userId="88a9973b-8cf7-47d7-a763-5128bdf1e811" providerId="ADAL" clId="{7656FF07-8DF7-45CB-860A-EA380C73E235}" dt="2025-10-13T16:04:00.226" v="1654"/>
        <pc:sldMkLst>
          <pc:docMk/>
          <pc:sldMk cId="2799444508" sldId="256"/>
        </pc:sldMkLst>
        <pc:spChg chg="mod">
          <ac:chgData name="Sean Venckus" userId="88a9973b-8cf7-47d7-a763-5128bdf1e811" providerId="ADAL" clId="{7656FF07-8DF7-45CB-860A-EA380C73E235}" dt="2025-10-13T16:04:00.218" v="1652" actId="26606"/>
          <ac:spMkLst>
            <pc:docMk/>
            <pc:sldMk cId="2799444508" sldId="256"/>
            <ac:spMk id="2" creationId="{37A5A0FD-06EA-4316-653B-30CBC5CF9375}"/>
          </ac:spMkLst>
        </pc:spChg>
        <pc:spChg chg="mod">
          <ac:chgData name="Sean Venckus" userId="88a9973b-8cf7-47d7-a763-5128bdf1e811" providerId="ADAL" clId="{7656FF07-8DF7-45CB-860A-EA380C73E235}" dt="2025-10-13T16:04:00.218" v="1652" actId="26606"/>
          <ac:spMkLst>
            <pc:docMk/>
            <pc:sldMk cId="2799444508" sldId="256"/>
            <ac:spMk id="3" creationId="{A0E4ED36-55CD-7242-BD51-2B1804B6C0CE}"/>
          </ac:spMkLst>
        </pc:spChg>
        <pc:spChg chg="add">
          <ac:chgData name="Sean Venckus" userId="88a9973b-8cf7-47d7-a763-5128bdf1e811" providerId="ADAL" clId="{7656FF07-8DF7-45CB-860A-EA380C73E235}" dt="2025-10-13T16:04:00.218" v="1652" actId="26606"/>
          <ac:spMkLst>
            <pc:docMk/>
            <pc:sldMk cId="2799444508" sldId="256"/>
            <ac:spMk id="9" creationId="{9B7AD9F6-8CE7-4299-8FC6-328F4DCD3FF9}"/>
          </ac:spMkLst>
        </pc:spChg>
        <pc:spChg chg="add">
          <ac:chgData name="Sean Venckus" userId="88a9973b-8cf7-47d7-a763-5128bdf1e811" providerId="ADAL" clId="{7656FF07-8DF7-45CB-860A-EA380C73E235}" dt="2025-10-13T16:04:00.218" v="1652" actId="26606"/>
          <ac:spMkLst>
            <pc:docMk/>
            <pc:sldMk cId="2799444508" sldId="256"/>
            <ac:spMk id="11" creationId="{F49775AF-8896-43EE-92C6-83497D6DC56F}"/>
          </ac:spMkLst>
        </pc:spChg>
        <pc:picChg chg="add">
          <ac:chgData name="Sean Venckus" userId="88a9973b-8cf7-47d7-a763-5128bdf1e811" providerId="ADAL" clId="{7656FF07-8DF7-45CB-860A-EA380C73E235}" dt="2025-10-13T16:04:00.218" v="1652" actId="26606"/>
          <ac:picMkLst>
            <pc:docMk/>
            <pc:sldMk cId="2799444508" sldId="256"/>
            <ac:picMk id="5" creationId="{CA9128AB-A8B0-55A7-6F61-1D8B5A795E5C}"/>
          </ac:picMkLst>
        </pc:picChg>
      </pc:sldChg>
      <pc:sldChg chg="addSp delSp modSp mod setBg">
        <pc:chgData name="Sean Venckus" userId="88a9973b-8cf7-47d7-a763-5128bdf1e811" providerId="ADAL" clId="{7656FF07-8DF7-45CB-860A-EA380C73E235}" dt="2025-10-13T16:04:24.367" v="1655" actId="26606"/>
        <pc:sldMkLst>
          <pc:docMk/>
          <pc:sldMk cId="2281747029" sldId="257"/>
        </pc:sldMkLst>
        <pc:spChg chg="mod">
          <ac:chgData name="Sean Venckus" userId="88a9973b-8cf7-47d7-a763-5128bdf1e811" providerId="ADAL" clId="{7656FF07-8DF7-45CB-860A-EA380C73E235}" dt="2025-10-13T16:04:24.367" v="1655" actId="26606"/>
          <ac:spMkLst>
            <pc:docMk/>
            <pc:sldMk cId="2281747029" sldId="257"/>
            <ac:spMk id="2" creationId="{755763FC-CC41-40E7-28F7-D6D2C907FC56}"/>
          </ac:spMkLst>
        </pc:spChg>
        <pc:spChg chg="add">
          <ac:chgData name="Sean Venckus" userId="88a9973b-8cf7-47d7-a763-5128bdf1e811" providerId="ADAL" clId="{7656FF07-8DF7-45CB-860A-EA380C73E235}" dt="2025-10-13T16:04:24.367" v="1655" actId="26606"/>
          <ac:spMkLst>
            <pc:docMk/>
            <pc:sldMk cId="2281747029" sldId="257"/>
            <ac:spMk id="9" creationId="{2E442304-DDBD-4F7B-8017-36BCC863FB40}"/>
          </ac:spMkLst>
        </pc:spChg>
        <pc:spChg chg="add">
          <ac:chgData name="Sean Venckus" userId="88a9973b-8cf7-47d7-a763-5128bdf1e811" providerId="ADAL" clId="{7656FF07-8DF7-45CB-860A-EA380C73E235}" dt="2025-10-13T16:04:24.367" v="1655" actId="26606"/>
          <ac:spMkLst>
            <pc:docMk/>
            <pc:sldMk cId="2281747029" sldId="257"/>
            <ac:spMk id="11" creationId="{5E107275-3853-46FD-A241-DE4355A42675}"/>
          </ac:spMkLst>
        </pc:spChg>
        <pc:graphicFrameChg chg="add">
          <ac:chgData name="Sean Venckus" userId="88a9973b-8cf7-47d7-a763-5128bdf1e811" providerId="ADAL" clId="{7656FF07-8DF7-45CB-860A-EA380C73E235}" dt="2025-10-13T16:04:24.367" v="1655" actId="26606"/>
          <ac:graphicFrameMkLst>
            <pc:docMk/>
            <pc:sldMk cId="2281747029" sldId="257"/>
            <ac:graphicFrameMk id="5" creationId="{67EFAB79-A8D0-EDEB-77DC-CE2E17DCD022}"/>
          </ac:graphicFrameMkLst>
        </pc:graphicFrameChg>
      </pc:sldChg>
      <pc:sldChg chg="addSp modSp mod setBg">
        <pc:chgData name="Sean Venckus" userId="88a9973b-8cf7-47d7-a763-5128bdf1e811" providerId="ADAL" clId="{7656FF07-8DF7-45CB-860A-EA380C73E235}" dt="2025-10-13T16:05:02.077" v="1656" actId="26606"/>
        <pc:sldMkLst>
          <pc:docMk/>
          <pc:sldMk cId="3343913382" sldId="258"/>
        </pc:sldMkLst>
        <pc:spChg chg="mod">
          <ac:chgData name="Sean Venckus" userId="88a9973b-8cf7-47d7-a763-5128bdf1e811" providerId="ADAL" clId="{7656FF07-8DF7-45CB-860A-EA380C73E235}" dt="2025-10-13T16:05:02.077" v="1656" actId="26606"/>
          <ac:spMkLst>
            <pc:docMk/>
            <pc:sldMk cId="3343913382" sldId="258"/>
            <ac:spMk id="2" creationId="{31493B61-28C9-58D7-2775-68EE70F4468F}"/>
          </ac:spMkLst>
        </pc:spChg>
        <pc:spChg chg="mod">
          <ac:chgData name="Sean Venckus" userId="88a9973b-8cf7-47d7-a763-5128bdf1e811" providerId="ADAL" clId="{7656FF07-8DF7-45CB-860A-EA380C73E235}" dt="2025-10-13T16:05:02.077" v="1656" actId="26606"/>
          <ac:spMkLst>
            <pc:docMk/>
            <pc:sldMk cId="3343913382" sldId="258"/>
            <ac:spMk id="3" creationId="{9E257D2A-6C4C-2365-A4FE-857CF426B74C}"/>
          </ac:spMkLst>
        </pc:spChg>
        <pc:spChg chg="add">
          <ac:chgData name="Sean Venckus" userId="88a9973b-8cf7-47d7-a763-5128bdf1e811" providerId="ADAL" clId="{7656FF07-8DF7-45CB-860A-EA380C73E235}" dt="2025-10-13T16:05:02.077" v="1656" actId="26606"/>
          <ac:spMkLst>
            <pc:docMk/>
            <pc:sldMk cId="3343913382" sldId="258"/>
            <ac:spMk id="8" creationId="{907EF6B7-1338-4443-8C46-6A318D952DFD}"/>
          </ac:spMkLst>
        </pc:spChg>
        <pc:spChg chg="add">
          <ac:chgData name="Sean Venckus" userId="88a9973b-8cf7-47d7-a763-5128bdf1e811" providerId="ADAL" clId="{7656FF07-8DF7-45CB-860A-EA380C73E235}" dt="2025-10-13T16:05:02.077" v="1656" actId="26606"/>
          <ac:spMkLst>
            <pc:docMk/>
            <pc:sldMk cId="3343913382" sldId="258"/>
            <ac:spMk id="10" creationId="{DAAE4CDD-124C-4DCF-9584-B6033B545DD5}"/>
          </ac:spMkLst>
        </pc:spChg>
        <pc:spChg chg="add">
          <ac:chgData name="Sean Venckus" userId="88a9973b-8cf7-47d7-a763-5128bdf1e811" providerId="ADAL" clId="{7656FF07-8DF7-45CB-860A-EA380C73E235}" dt="2025-10-13T16:05:02.077" v="1656" actId="26606"/>
          <ac:spMkLst>
            <pc:docMk/>
            <pc:sldMk cId="3343913382" sldId="258"/>
            <ac:spMk id="12" creationId="{081E4A58-353D-44AE-B2FC-2A74E2E400F7}"/>
          </ac:spMkLst>
        </pc:spChg>
      </pc:sldChg>
      <pc:sldChg chg="addSp modSp mod setBg">
        <pc:chgData name="Sean Venckus" userId="88a9973b-8cf7-47d7-a763-5128bdf1e811" providerId="ADAL" clId="{7656FF07-8DF7-45CB-860A-EA380C73E235}" dt="2025-10-13T16:05:19.314" v="1657" actId="26606"/>
        <pc:sldMkLst>
          <pc:docMk/>
          <pc:sldMk cId="3541966736" sldId="259"/>
        </pc:sldMkLst>
        <pc:spChg chg="mod">
          <ac:chgData name="Sean Venckus" userId="88a9973b-8cf7-47d7-a763-5128bdf1e811" providerId="ADAL" clId="{7656FF07-8DF7-45CB-860A-EA380C73E235}" dt="2025-10-13T16:05:19.314" v="1657" actId="26606"/>
          <ac:spMkLst>
            <pc:docMk/>
            <pc:sldMk cId="3541966736" sldId="259"/>
            <ac:spMk id="2" creationId="{A96E9ECD-E227-97EA-690B-DBA0BDC1169A}"/>
          </ac:spMkLst>
        </pc:spChg>
        <pc:spChg chg="mod">
          <ac:chgData name="Sean Venckus" userId="88a9973b-8cf7-47d7-a763-5128bdf1e811" providerId="ADAL" clId="{7656FF07-8DF7-45CB-860A-EA380C73E235}" dt="2025-10-13T16:05:19.314" v="1657" actId="26606"/>
          <ac:spMkLst>
            <pc:docMk/>
            <pc:sldMk cId="3541966736" sldId="259"/>
            <ac:spMk id="3" creationId="{03740289-CE64-33EB-463E-94CDDCE5C6AB}"/>
          </ac:spMkLst>
        </pc:spChg>
        <pc:spChg chg="add">
          <ac:chgData name="Sean Venckus" userId="88a9973b-8cf7-47d7-a763-5128bdf1e811" providerId="ADAL" clId="{7656FF07-8DF7-45CB-860A-EA380C73E235}" dt="2025-10-13T16:05:19.314" v="1657" actId="26606"/>
          <ac:spMkLst>
            <pc:docMk/>
            <pc:sldMk cId="3541966736" sldId="259"/>
            <ac:spMk id="9" creationId="{2C61293E-6EBE-43EF-A52C-9BEBFD7679D4}"/>
          </ac:spMkLst>
        </pc:spChg>
        <pc:spChg chg="add">
          <ac:chgData name="Sean Venckus" userId="88a9973b-8cf7-47d7-a763-5128bdf1e811" providerId="ADAL" clId="{7656FF07-8DF7-45CB-860A-EA380C73E235}" dt="2025-10-13T16:05:19.314" v="1657" actId="26606"/>
          <ac:spMkLst>
            <pc:docMk/>
            <pc:sldMk cId="3541966736" sldId="259"/>
            <ac:spMk id="11" creationId="{21540236-BFD5-4A9D-8840-4703E7F76825}"/>
          </ac:spMkLst>
        </pc:spChg>
        <pc:picChg chg="add">
          <ac:chgData name="Sean Venckus" userId="88a9973b-8cf7-47d7-a763-5128bdf1e811" providerId="ADAL" clId="{7656FF07-8DF7-45CB-860A-EA380C73E235}" dt="2025-10-13T16:05:19.314" v="1657" actId="26606"/>
          <ac:picMkLst>
            <pc:docMk/>
            <pc:sldMk cId="3541966736" sldId="259"/>
            <ac:picMk id="5" creationId="{4D1053AD-08F1-D508-D489-E676A1C2699F}"/>
          </ac:picMkLst>
        </pc:picChg>
      </pc:sldChg>
      <pc:sldChg chg="addSp modSp mod setBg">
        <pc:chgData name="Sean Venckus" userId="88a9973b-8cf7-47d7-a763-5128bdf1e811" providerId="ADAL" clId="{7656FF07-8DF7-45CB-860A-EA380C73E235}" dt="2025-10-13T16:05:34.075" v="1658" actId="26606"/>
        <pc:sldMkLst>
          <pc:docMk/>
          <pc:sldMk cId="1457654685" sldId="260"/>
        </pc:sldMkLst>
        <pc:spChg chg="mod">
          <ac:chgData name="Sean Venckus" userId="88a9973b-8cf7-47d7-a763-5128bdf1e811" providerId="ADAL" clId="{7656FF07-8DF7-45CB-860A-EA380C73E235}" dt="2025-10-13T16:05:34.075" v="1658" actId="26606"/>
          <ac:spMkLst>
            <pc:docMk/>
            <pc:sldMk cId="1457654685" sldId="260"/>
            <ac:spMk id="2" creationId="{F6166D65-1C6B-3F39-876B-702CC0A0A9D7}"/>
          </ac:spMkLst>
        </pc:spChg>
        <pc:spChg chg="mod">
          <ac:chgData name="Sean Venckus" userId="88a9973b-8cf7-47d7-a763-5128bdf1e811" providerId="ADAL" clId="{7656FF07-8DF7-45CB-860A-EA380C73E235}" dt="2025-10-13T16:05:34.075" v="1658" actId="26606"/>
          <ac:spMkLst>
            <pc:docMk/>
            <pc:sldMk cId="1457654685" sldId="260"/>
            <ac:spMk id="3" creationId="{0684E034-157F-EF08-01CE-9451FBB2298B}"/>
          </ac:spMkLst>
        </pc:spChg>
        <pc:spChg chg="add">
          <ac:chgData name="Sean Venckus" userId="88a9973b-8cf7-47d7-a763-5128bdf1e811" providerId="ADAL" clId="{7656FF07-8DF7-45CB-860A-EA380C73E235}" dt="2025-10-13T16:05:34.075" v="1658" actId="26606"/>
          <ac:spMkLst>
            <pc:docMk/>
            <pc:sldMk cId="1457654685" sldId="260"/>
            <ac:spMk id="8" creationId="{100EDD19-6802-4EC3-95CE-CFFAB042CFD6}"/>
          </ac:spMkLst>
        </pc:spChg>
        <pc:spChg chg="add">
          <ac:chgData name="Sean Venckus" userId="88a9973b-8cf7-47d7-a763-5128bdf1e811" providerId="ADAL" clId="{7656FF07-8DF7-45CB-860A-EA380C73E235}" dt="2025-10-13T16:05:34.075" v="1658" actId="26606"/>
          <ac:spMkLst>
            <pc:docMk/>
            <pc:sldMk cId="1457654685" sldId="260"/>
            <ac:spMk id="10" creationId="{DB17E863-922E-4C26-BD64-E8FD41D28661}"/>
          </ac:spMkLst>
        </pc:spChg>
      </pc:sldChg>
      <pc:sldChg chg="addSp modSp mod setBg">
        <pc:chgData name="Sean Venckus" userId="88a9973b-8cf7-47d7-a763-5128bdf1e811" providerId="ADAL" clId="{7656FF07-8DF7-45CB-860A-EA380C73E235}" dt="2025-10-13T16:06:56.621" v="1660" actId="26606"/>
        <pc:sldMkLst>
          <pc:docMk/>
          <pc:sldMk cId="1485761466" sldId="261"/>
        </pc:sldMkLst>
        <pc:spChg chg="mod">
          <ac:chgData name="Sean Venckus" userId="88a9973b-8cf7-47d7-a763-5128bdf1e811" providerId="ADAL" clId="{7656FF07-8DF7-45CB-860A-EA380C73E235}" dt="2025-10-13T16:06:56.621" v="1660" actId="26606"/>
          <ac:spMkLst>
            <pc:docMk/>
            <pc:sldMk cId="1485761466" sldId="261"/>
            <ac:spMk id="2" creationId="{690FD62C-C8F9-623F-D28B-0A94B3E6A826}"/>
          </ac:spMkLst>
        </pc:spChg>
        <pc:spChg chg="mod">
          <ac:chgData name="Sean Venckus" userId="88a9973b-8cf7-47d7-a763-5128bdf1e811" providerId="ADAL" clId="{7656FF07-8DF7-45CB-860A-EA380C73E235}" dt="2025-10-13T16:06:56.621" v="1660" actId="26606"/>
          <ac:spMkLst>
            <pc:docMk/>
            <pc:sldMk cId="1485761466" sldId="261"/>
            <ac:spMk id="3" creationId="{34A4D089-CB2B-3483-B011-7A0230E3EDAF}"/>
          </ac:spMkLst>
        </pc:spChg>
        <pc:spChg chg="add">
          <ac:chgData name="Sean Venckus" userId="88a9973b-8cf7-47d7-a763-5128bdf1e811" providerId="ADAL" clId="{7656FF07-8DF7-45CB-860A-EA380C73E235}" dt="2025-10-13T16:06:56.621" v="1660" actId="26606"/>
          <ac:spMkLst>
            <pc:docMk/>
            <pc:sldMk cId="1485761466" sldId="261"/>
            <ac:spMk id="8" creationId="{1BB867FF-FC45-48F7-8104-F89BE54909F1}"/>
          </ac:spMkLst>
        </pc:spChg>
        <pc:spChg chg="add">
          <ac:chgData name="Sean Venckus" userId="88a9973b-8cf7-47d7-a763-5128bdf1e811" providerId="ADAL" clId="{7656FF07-8DF7-45CB-860A-EA380C73E235}" dt="2025-10-13T16:06:56.621" v="1660" actId="26606"/>
          <ac:spMkLst>
            <pc:docMk/>
            <pc:sldMk cId="1485761466" sldId="261"/>
            <ac:spMk id="10" creationId="{8BB56887-D0D5-4F0C-9E19-7247EB83C8B7}"/>
          </ac:spMkLst>
        </pc:spChg>
        <pc:spChg chg="add">
          <ac:chgData name="Sean Venckus" userId="88a9973b-8cf7-47d7-a763-5128bdf1e811" providerId="ADAL" clId="{7656FF07-8DF7-45CB-860A-EA380C73E235}" dt="2025-10-13T16:06:56.621" v="1660" actId="26606"/>
          <ac:spMkLst>
            <pc:docMk/>
            <pc:sldMk cId="1485761466" sldId="261"/>
            <ac:spMk id="12" creationId="{081E4A58-353D-44AE-B2FC-2A74E2E400F7}"/>
          </ac:spMkLst>
        </pc:spChg>
      </pc:sldChg>
      <pc:sldChg chg="addSp modSp mod setBg">
        <pc:chgData name="Sean Venckus" userId="88a9973b-8cf7-47d7-a763-5128bdf1e811" providerId="ADAL" clId="{7656FF07-8DF7-45CB-860A-EA380C73E235}" dt="2025-10-13T16:07:09.834" v="1661" actId="26606"/>
        <pc:sldMkLst>
          <pc:docMk/>
          <pc:sldMk cId="176869992" sldId="262"/>
        </pc:sldMkLst>
        <pc:spChg chg="mod">
          <ac:chgData name="Sean Venckus" userId="88a9973b-8cf7-47d7-a763-5128bdf1e811" providerId="ADAL" clId="{7656FF07-8DF7-45CB-860A-EA380C73E235}" dt="2025-10-13T16:07:09.834" v="1661" actId="26606"/>
          <ac:spMkLst>
            <pc:docMk/>
            <pc:sldMk cId="176869992" sldId="262"/>
            <ac:spMk id="2" creationId="{E4942555-895C-B908-5D16-CAE1AE81ECA9}"/>
          </ac:spMkLst>
        </pc:spChg>
        <pc:spChg chg="mod">
          <ac:chgData name="Sean Venckus" userId="88a9973b-8cf7-47d7-a763-5128bdf1e811" providerId="ADAL" clId="{7656FF07-8DF7-45CB-860A-EA380C73E235}" dt="2025-10-13T16:07:09.834" v="1661" actId="26606"/>
          <ac:spMkLst>
            <pc:docMk/>
            <pc:sldMk cId="176869992" sldId="262"/>
            <ac:spMk id="3" creationId="{074B1EFA-5022-DDC9-76C8-776C7D4B8E98}"/>
          </ac:spMkLst>
        </pc:spChg>
        <pc:spChg chg="add">
          <ac:chgData name="Sean Venckus" userId="88a9973b-8cf7-47d7-a763-5128bdf1e811" providerId="ADAL" clId="{7656FF07-8DF7-45CB-860A-EA380C73E235}" dt="2025-10-13T16:07:09.834" v="1661" actId="26606"/>
          <ac:spMkLst>
            <pc:docMk/>
            <pc:sldMk cId="176869992" sldId="262"/>
            <ac:spMk id="9" creationId="{2C61293E-6EBE-43EF-A52C-9BEBFD7679D4}"/>
          </ac:spMkLst>
        </pc:spChg>
        <pc:spChg chg="add">
          <ac:chgData name="Sean Venckus" userId="88a9973b-8cf7-47d7-a763-5128bdf1e811" providerId="ADAL" clId="{7656FF07-8DF7-45CB-860A-EA380C73E235}" dt="2025-10-13T16:07:09.834" v="1661" actId="26606"/>
          <ac:spMkLst>
            <pc:docMk/>
            <pc:sldMk cId="176869992" sldId="262"/>
            <ac:spMk id="11" creationId="{21540236-BFD5-4A9D-8840-4703E7F76825}"/>
          </ac:spMkLst>
        </pc:spChg>
        <pc:picChg chg="add">
          <ac:chgData name="Sean Venckus" userId="88a9973b-8cf7-47d7-a763-5128bdf1e811" providerId="ADAL" clId="{7656FF07-8DF7-45CB-860A-EA380C73E235}" dt="2025-10-13T16:07:09.834" v="1661" actId="26606"/>
          <ac:picMkLst>
            <pc:docMk/>
            <pc:sldMk cId="176869992" sldId="262"/>
            <ac:picMk id="5" creationId="{BC758260-3DCD-B452-BF3D-CC9193F6A82C}"/>
          </ac:picMkLst>
        </pc:picChg>
      </pc:sldChg>
      <pc:sldChg chg="addSp delSp modSp mod setBg">
        <pc:chgData name="Sean Venckus" userId="88a9973b-8cf7-47d7-a763-5128bdf1e811" providerId="ADAL" clId="{7656FF07-8DF7-45CB-860A-EA380C73E235}" dt="2025-10-13T16:08:24.872" v="1666" actId="26606"/>
        <pc:sldMkLst>
          <pc:docMk/>
          <pc:sldMk cId="1544592867" sldId="263"/>
        </pc:sldMkLst>
        <pc:spChg chg="mod">
          <ac:chgData name="Sean Venckus" userId="88a9973b-8cf7-47d7-a763-5128bdf1e811" providerId="ADAL" clId="{7656FF07-8DF7-45CB-860A-EA380C73E235}" dt="2025-10-13T16:08:24.872" v="1666" actId="26606"/>
          <ac:spMkLst>
            <pc:docMk/>
            <pc:sldMk cId="1544592867" sldId="263"/>
            <ac:spMk id="2" creationId="{9498905C-1602-0FB9-FFE2-13B0BBC30123}"/>
          </ac:spMkLst>
        </pc:spChg>
        <pc:spChg chg="add">
          <ac:chgData name="Sean Venckus" userId="88a9973b-8cf7-47d7-a763-5128bdf1e811" providerId="ADAL" clId="{7656FF07-8DF7-45CB-860A-EA380C73E235}" dt="2025-10-13T16:08:24.872" v="1666" actId="26606"/>
          <ac:spMkLst>
            <pc:docMk/>
            <pc:sldMk cId="1544592867" sldId="263"/>
            <ac:spMk id="31" creationId="{D038248A-211C-4EEC-8401-C761B929FB52}"/>
          </ac:spMkLst>
        </pc:spChg>
        <pc:spChg chg="add">
          <ac:chgData name="Sean Venckus" userId="88a9973b-8cf7-47d7-a763-5128bdf1e811" providerId="ADAL" clId="{7656FF07-8DF7-45CB-860A-EA380C73E235}" dt="2025-10-13T16:08:24.872" v="1666" actId="26606"/>
          <ac:spMkLst>
            <pc:docMk/>
            <pc:sldMk cId="1544592867" sldId="263"/>
            <ac:spMk id="32" creationId="{C30A849F-66D9-40C8-BEC8-35AFF8F4568F}"/>
          </ac:spMkLst>
        </pc:spChg>
        <pc:spChg chg="add">
          <ac:chgData name="Sean Venckus" userId="88a9973b-8cf7-47d7-a763-5128bdf1e811" providerId="ADAL" clId="{7656FF07-8DF7-45CB-860A-EA380C73E235}" dt="2025-10-13T16:08:24.872" v="1666" actId="26606"/>
          <ac:spMkLst>
            <pc:docMk/>
            <pc:sldMk cId="1544592867" sldId="263"/>
            <ac:spMk id="38" creationId="{A18CB38E-4805-E190-DCFE-CF6314695ABC}"/>
          </ac:spMkLst>
        </pc:spChg>
        <pc:grpChg chg="add">
          <ac:chgData name="Sean Venckus" userId="88a9973b-8cf7-47d7-a763-5128bdf1e811" providerId="ADAL" clId="{7656FF07-8DF7-45CB-860A-EA380C73E235}" dt="2025-10-13T16:08:24.872" v="1666" actId="26606"/>
          <ac:grpSpMkLst>
            <pc:docMk/>
            <pc:sldMk cId="1544592867" sldId="263"/>
            <ac:grpSpMk id="33" creationId="{04542298-A2B1-480F-A11C-A40EDD19B857}"/>
          </ac:grpSpMkLst>
        </pc:grpChg>
        <pc:grpChg chg="add">
          <ac:chgData name="Sean Venckus" userId="88a9973b-8cf7-47d7-a763-5128bdf1e811" providerId="ADAL" clId="{7656FF07-8DF7-45CB-860A-EA380C73E235}" dt="2025-10-13T16:08:24.872" v="1666" actId="26606"/>
          <ac:grpSpMkLst>
            <pc:docMk/>
            <pc:sldMk cId="1544592867" sldId="263"/>
            <ac:grpSpMk id="39" creationId="{2A5C9C35-2375-49EB-B99C-17C87D42FE7C}"/>
          </ac:grpSpMkLst>
        </pc:grpChg>
      </pc:sldChg>
      <pc:sldChg chg="addSp delSp modSp mod setBg">
        <pc:chgData name="Sean Venckus" userId="88a9973b-8cf7-47d7-a763-5128bdf1e811" providerId="ADAL" clId="{7656FF07-8DF7-45CB-860A-EA380C73E235}" dt="2025-10-13T16:08:37.683" v="1667" actId="26606"/>
        <pc:sldMkLst>
          <pc:docMk/>
          <pc:sldMk cId="1793902503" sldId="264"/>
        </pc:sldMkLst>
        <pc:spChg chg="mod">
          <ac:chgData name="Sean Venckus" userId="88a9973b-8cf7-47d7-a763-5128bdf1e811" providerId="ADAL" clId="{7656FF07-8DF7-45CB-860A-EA380C73E235}" dt="2025-10-13T16:08:37.683" v="1667" actId="26606"/>
          <ac:spMkLst>
            <pc:docMk/>
            <pc:sldMk cId="1793902503" sldId="264"/>
            <ac:spMk id="2" creationId="{8E790212-1675-6B67-E700-6881E2FD6873}"/>
          </ac:spMkLst>
        </pc:spChg>
        <pc:spChg chg="add">
          <ac:chgData name="Sean Venckus" userId="88a9973b-8cf7-47d7-a763-5128bdf1e811" providerId="ADAL" clId="{7656FF07-8DF7-45CB-860A-EA380C73E235}" dt="2025-10-13T16:08:37.683" v="1667" actId="26606"/>
          <ac:spMkLst>
            <pc:docMk/>
            <pc:sldMk cId="1793902503" sldId="264"/>
            <ac:spMk id="10" creationId="{4F7EBAE4-9945-4473-9E34-B2C66EA0F03D}"/>
          </ac:spMkLst>
        </pc:spChg>
        <pc:spChg chg="add">
          <ac:chgData name="Sean Venckus" userId="88a9973b-8cf7-47d7-a763-5128bdf1e811" providerId="ADAL" clId="{7656FF07-8DF7-45CB-860A-EA380C73E235}" dt="2025-10-13T16:08:37.683" v="1667" actId="26606"/>
          <ac:spMkLst>
            <pc:docMk/>
            <pc:sldMk cId="1793902503" sldId="264"/>
            <ac:spMk id="12" creationId="{70BEB1E7-2F88-40BC-B73D-42E5B6F80BFC}"/>
          </ac:spMkLst>
        </pc:spChg>
        <pc:spChg chg="add">
          <ac:chgData name="Sean Venckus" userId="88a9973b-8cf7-47d7-a763-5128bdf1e811" providerId="ADAL" clId="{7656FF07-8DF7-45CB-860A-EA380C73E235}" dt="2025-10-13T16:08:37.683" v="1667" actId="26606"/>
          <ac:spMkLst>
            <pc:docMk/>
            <pc:sldMk cId="1793902503" sldId="264"/>
            <ac:spMk id="14" creationId="{A7B99495-F43F-4D80-A44F-2CB4764EB90B}"/>
          </ac:spMkLst>
        </pc:spChg>
        <pc:graphicFrameChg chg="add">
          <ac:chgData name="Sean Venckus" userId="88a9973b-8cf7-47d7-a763-5128bdf1e811" providerId="ADAL" clId="{7656FF07-8DF7-45CB-860A-EA380C73E235}" dt="2025-10-13T16:08:37.683" v="1667" actId="26606"/>
          <ac:graphicFrameMkLst>
            <pc:docMk/>
            <pc:sldMk cId="1793902503" sldId="264"/>
            <ac:graphicFrameMk id="5" creationId="{DB19D94C-F68C-77B9-5E1C-95421F34354A}"/>
          </ac:graphicFrameMkLst>
        </pc:graphicFrameChg>
        <pc:picChg chg="add">
          <ac:chgData name="Sean Venckus" userId="88a9973b-8cf7-47d7-a763-5128bdf1e811" providerId="ADAL" clId="{7656FF07-8DF7-45CB-860A-EA380C73E235}" dt="2025-10-13T16:08:37.683" v="1667" actId="26606"/>
          <ac:picMkLst>
            <pc:docMk/>
            <pc:sldMk cId="1793902503" sldId="264"/>
            <ac:picMk id="6" creationId="{DAFD130F-AC3B-E5C6-E854-070B5898CBA1}"/>
          </ac:picMkLst>
        </pc:picChg>
      </pc:sldChg>
      <pc:sldChg chg="modSp mod">
        <pc:chgData name="Sean Venckus" userId="88a9973b-8cf7-47d7-a763-5128bdf1e811" providerId="ADAL" clId="{7656FF07-8DF7-45CB-860A-EA380C73E235}" dt="2025-10-17T15:42:33.046" v="1693" actId="20577"/>
        <pc:sldMkLst>
          <pc:docMk/>
          <pc:sldMk cId="3398961868" sldId="265"/>
        </pc:sldMkLst>
        <pc:spChg chg="mod">
          <ac:chgData name="Sean Venckus" userId="88a9973b-8cf7-47d7-a763-5128bdf1e811" providerId="ADAL" clId="{7656FF07-8DF7-45CB-860A-EA380C73E235}" dt="2025-10-17T15:42:33.046" v="1693" actId="20577"/>
          <ac:spMkLst>
            <pc:docMk/>
            <pc:sldMk cId="3398961868" sldId="265"/>
            <ac:spMk id="3" creationId="{A58F31D6-ED96-2418-99F7-BD1A1647078F}"/>
          </ac:spMkLst>
        </pc:spChg>
      </pc:sldChg>
      <pc:sldChg chg="modSp mod">
        <pc:chgData name="Sean Venckus" userId="88a9973b-8cf7-47d7-a763-5128bdf1e811" providerId="ADAL" clId="{7656FF07-8DF7-45CB-860A-EA380C73E235}" dt="2025-10-17T15:42:58.748" v="1717" actId="20577"/>
        <pc:sldMkLst>
          <pc:docMk/>
          <pc:sldMk cId="1417624169" sldId="266"/>
        </pc:sldMkLst>
        <pc:spChg chg="mod">
          <ac:chgData name="Sean Venckus" userId="88a9973b-8cf7-47d7-a763-5128bdf1e811" providerId="ADAL" clId="{7656FF07-8DF7-45CB-860A-EA380C73E235}" dt="2025-10-17T15:42:58.748" v="1717" actId="20577"/>
          <ac:spMkLst>
            <pc:docMk/>
            <pc:sldMk cId="1417624169" sldId="266"/>
            <ac:spMk id="3" creationId="{D94FCC75-BA69-80AB-7EBE-C3535D238DBF}"/>
          </ac:spMkLst>
        </pc:spChg>
      </pc:sldChg>
      <pc:sldChg chg="addSp modSp mod setBg">
        <pc:chgData name="Sean Venckus" userId="88a9973b-8cf7-47d7-a763-5128bdf1e811" providerId="ADAL" clId="{7656FF07-8DF7-45CB-860A-EA380C73E235}" dt="2025-10-13T16:05:40.441" v="1659" actId="26606"/>
        <pc:sldMkLst>
          <pc:docMk/>
          <pc:sldMk cId="1801446992" sldId="267"/>
        </pc:sldMkLst>
        <pc:spChg chg="mod">
          <ac:chgData name="Sean Venckus" userId="88a9973b-8cf7-47d7-a763-5128bdf1e811" providerId="ADAL" clId="{7656FF07-8DF7-45CB-860A-EA380C73E235}" dt="2025-10-13T16:05:40.441" v="1659" actId="26606"/>
          <ac:spMkLst>
            <pc:docMk/>
            <pc:sldMk cId="1801446992" sldId="267"/>
            <ac:spMk id="2" creationId="{6A43D41F-63EC-92D3-12EB-BDED7123D15B}"/>
          </ac:spMkLst>
        </pc:spChg>
        <pc:spChg chg="mod">
          <ac:chgData name="Sean Venckus" userId="88a9973b-8cf7-47d7-a763-5128bdf1e811" providerId="ADAL" clId="{7656FF07-8DF7-45CB-860A-EA380C73E235}" dt="2025-10-13T16:05:40.441" v="1659" actId="26606"/>
          <ac:spMkLst>
            <pc:docMk/>
            <pc:sldMk cId="1801446992" sldId="267"/>
            <ac:spMk id="3" creationId="{C7CD30BF-F6AF-A76A-AFEB-BB3E9E9CDBF4}"/>
          </ac:spMkLst>
        </pc:spChg>
        <pc:spChg chg="add">
          <ac:chgData name="Sean Venckus" userId="88a9973b-8cf7-47d7-a763-5128bdf1e811" providerId="ADAL" clId="{7656FF07-8DF7-45CB-860A-EA380C73E235}" dt="2025-10-13T16:05:40.441" v="1659" actId="26606"/>
          <ac:spMkLst>
            <pc:docMk/>
            <pc:sldMk cId="1801446992" sldId="267"/>
            <ac:spMk id="8" creationId="{100EDD19-6802-4EC3-95CE-CFFAB042CFD6}"/>
          </ac:spMkLst>
        </pc:spChg>
        <pc:spChg chg="add">
          <ac:chgData name="Sean Venckus" userId="88a9973b-8cf7-47d7-a763-5128bdf1e811" providerId="ADAL" clId="{7656FF07-8DF7-45CB-860A-EA380C73E235}" dt="2025-10-13T16:05:40.441" v="1659" actId="26606"/>
          <ac:spMkLst>
            <pc:docMk/>
            <pc:sldMk cId="1801446992" sldId="267"/>
            <ac:spMk id="10" creationId="{DB17E863-922E-4C26-BD64-E8FD41D28661}"/>
          </ac:spMkLst>
        </pc:spChg>
      </pc:sldChg>
      <pc:sldChg chg="modSp add mod">
        <pc:chgData name="Sean Venckus" userId="88a9973b-8cf7-47d7-a763-5128bdf1e811" providerId="ADAL" clId="{7656FF07-8DF7-45CB-860A-EA380C73E235}" dt="2025-10-17T15:43:42.792" v="1745" actId="20577"/>
        <pc:sldMkLst>
          <pc:docMk/>
          <pc:sldMk cId="4116709842" sldId="268"/>
        </pc:sldMkLst>
        <pc:spChg chg="mod">
          <ac:chgData name="Sean Venckus" userId="88a9973b-8cf7-47d7-a763-5128bdf1e811" providerId="ADAL" clId="{7656FF07-8DF7-45CB-860A-EA380C73E235}" dt="2025-10-17T15:43:42.792" v="1745" actId="20577"/>
          <ac:spMkLst>
            <pc:docMk/>
            <pc:sldMk cId="4116709842" sldId="268"/>
            <ac:spMk id="3" creationId="{A28A583A-7C00-68E9-EEA0-B52FA0F4E559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3DD5975-B1EC-45D5-8623-E07C283C007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AAC7B822-96C5-4926-8CC9-3EE2E23683D2}">
      <dgm:prSet/>
      <dgm:spPr/>
      <dgm:t>
        <a:bodyPr/>
        <a:lstStyle/>
        <a:p>
          <a:r>
            <a:rPr lang="en-US"/>
            <a:t>Boundaries are limits we set to protect our emotions, energy, and mental space.</a:t>
          </a:r>
        </a:p>
      </dgm:t>
    </dgm:pt>
    <dgm:pt modelId="{382E195D-736E-44D5-B351-3270DCE92060}" type="parTrans" cxnId="{ED6F0432-E34A-4DA8-A124-E12A1D20E7C3}">
      <dgm:prSet/>
      <dgm:spPr/>
      <dgm:t>
        <a:bodyPr/>
        <a:lstStyle/>
        <a:p>
          <a:endParaRPr lang="en-US"/>
        </a:p>
      </dgm:t>
    </dgm:pt>
    <dgm:pt modelId="{68B34537-5A7D-42C6-B396-D8848CD5A304}" type="sibTrans" cxnId="{ED6F0432-E34A-4DA8-A124-E12A1D20E7C3}">
      <dgm:prSet/>
      <dgm:spPr/>
      <dgm:t>
        <a:bodyPr/>
        <a:lstStyle/>
        <a:p>
          <a:endParaRPr lang="en-US"/>
        </a:p>
      </dgm:t>
    </dgm:pt>
    <dgm:pt modelId="{1DBAE597-1558-4CD8-94BB-C6CCD1176359}">
      <dgm:prSet/>
      <dgm:spPr/>
      <dgm:t>
        <a:bodyPr/>
        <a:lstStyle/>
        <a:p>
          <a:r>
            <a:rPr lang="en-US"/>
            <a:t>Emotional wellness depends on having healthy boundaries that allow us to feel safe, respected, and balanced.</a:t>
          </a:r>
        </a:p>
      </dgm:t>
    </dgm:pt>
    <dgm:pt modelId="{BBBE5C9E-671E-42B6-B21B-35744D7BC52B}" type="parTrans" cxnId="{FDB0B7BD-38DB-44AB-913A-193AB45878DE}">
      <dgm:prSet/>
      <dgm:spPr/>
      <dgm:t>
        <a:bodyPr/>
        <a:lstStyle/>
        <a:p>
          <a:endParaRPr lang="en-US"/>
        </a:p>
      </dgm:t>
    </dgm:pt>
    <dgm:pt modelId="{A60EB91A-3215-4E73-935C-1FFEA050A50E}" type="sibTrans" cxnId="{FDB0B7BD-38DB-44AB-913A-193AB45878DE}">
      <dgm:prSet/>
      <dgm:spPr/>
      <dgm:t>
        <a:bodyPr/>
        <a:lstStyle/>
        <a:p>
          <a:endParaRPr lang="en-US"/>
        </a:p>
      </dgm:t>
    </dgm:pt>
    <dgm:pt modelId="{5F4DBB5C-9561-41EE-8F6D-DD27F00305F8}" type="pres">
      <dgm:prSet presAssocID="{03DD5975-B1EC-45D5-8623-E07C283C0075}" presName="root" presStyleCnt="0">
        <dgm:presLayoutVars>
          <dgm:dir/>
          <dgm:resizeHandles val="exact"/>
        </dgm:presLayoutVars>
      </dgm:prSet>
      <dgm:spPr/>
    </dgm:pt>
    <dgm:pt modelId="{D12256DD-68FE-4BF8-9FC9-C3951972AE13}" type="pres">
      <dgm:prSet presAssocID="{AAC7B822-96C5-4926-8CC9-3EE2E23683D2}" presName="compNode" presStyleCnt="0"/>
      <dgm:spPr/>
    </dgm:pt>
    <dgm:pt modelId="{BBFA939A-3868-49C1-8A9C-0527D84DFD4C}" type="pres">
      <dgm:prSet presAssocID="{AAC7B822-96C5-4926-8CC9-3EE2E23683D2}" presName="bgRect" presStyleLbl="bgShp" presStyleIdx="0" presStyleCnt="2"/>
      <dgm:spPr/>
    </dgm:pt>
    <dgm:pt modelId="{A883E856-D3C8-4311-9FE5-A9DCC0DC7D70}" type="pres">
      <dgm:prSet presAssocID="{AAC7B822-96C5-4926-8CC9-3EE2E23683D2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Infinity"/>
        </a:ext>
      </dgm:extLst>
    </dgm:pt>
    <dgm:pt modelId="{C4026AED-936B-4832-88E1-9C637F99C06D}" type="pres">
      <dgm:prSet presAssocID="{AAC7B822-96C5-4926-8CC9-3EE2E23683D2}" presName="spaceRect" presStyleCnt="0"/>
      <dgm:spPr/>
    </dgm:pt>
    <dgm:pt modelId="{FE596052-8374-4FE8-AAFD-2F5EC558A712}" type="pres">
      <dgm:prSet presAssocID="{AAC7B822-96C5-4926-8CC9-3EE2E23683D2}" presName="parTx" presStyleLbl="revTx" presStyleIdx="0" presStyleCnt="2">
        <dgm:presLayoutVars>
          <dgm:chMax val="0"/>
          <dgm:chPref val="0"/>
        </dgm:presLayoutVars>
      </dgm:prSet>
      <dgm:spPr/>
    </dgm:pt>
    <dgm:pt modelId="{D68628DC-BD62-4A47-9B53-D0B12023FD2F}" type="pres">
      <dgm:prSet presAssocID="{68B34537-5A7D-42C6-B396-D8848CD5A304}" presName="sibTrans" presStyleCnt="0"/>
      <dgm:spPr/>
    </dgm:pt>
    <dgm:pt modelId="{FA9FC0FA-E76F-4D5D-8FB8-5DFB07385D4B}" type="pres">
      <dgm:prSet presAssocID="{1DBAE597-1558-4CD8-94BB-C6CCD1176359}" presName="compNode" presStyleCnt="0"/>
      <dgm:spPr/>
    </dgm:pt>
    <dgm:pt modelId="{0431B88A-4E11-48CA-A564-755806EB5499}" type="pres">
      <dgm:prSet presAssocID="{1DBAE597-1558-4CD8-94BB-C6CCD1176359}" presName="bgRect" presStyleLbl="bgShp" presStyleIdx="1" presStyleCnt="2"/>
      <dgm:spPr/>
    </dgm:pt>
    <dgm:pt modelId="{AFB5D5DC-3A6B-4F9A-A19F-3F3EAFB2BA7B}" type="pres">
      <dgm:prSet presAssocID="{1DBAE597-1558-4CD8-94BB-C6CCD1176359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nnections"/>
        </a:ext>
      </dgm:extLst>
    </dgm:pt>
    <dgm:pt modelId="{3A9083AA-ABE3-4704-8F8F-9CC56915D0D1}" type="pres">
      <dgm:prSet presAssocID="{1DBAE597-1558-4CD8-94BB-C6CCD1176359}" presName="spaceRect" presStyleCnt="0"/>
      <dgm:spPr/>
    </dgm:pt>
    <dgm:pt modelId="{07A95108-9C97-419A-BD8B-637DC0045304}" type="pres">
      <dgm:prSet presAssocID="{1DBAE597-1558-4CD8-94BB-C6CCD1176359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4F74631A-0A90-4166-BCC6-07500BBCFADA}" type="presOf" srcId="{1DBAE597-1558-4CD8-94BB-C6CCD1176359}" destId="{07A95108-9C97-419A-BD8B-637DC0045304}" srcOrd="0" destOrd="0" presId="urn:microsoft.com/office/officeart/2018/2/layout/IconVerticalSolidList"/>
    <dgm:cxn modelId="{ED6F0432-E34A-4DA8-A124-E12A1D20E7C3}" srcId="{03DD5975-B1EC-45D5-8623-E07C283C0075}" destId="{AAC7B822-96C5-4926-8CC9-3EE2E23683D2}" srcOrd="0" destOrd="0" parTransId="{382E195D-736E-44D5-B351-3270DCE92060}" sibTransId="{68B34537-5A7D-42C6-B396-D8848CD5A304}"/>
    <dgm:cxn modelId="{CAFBD158-E4BF-43F4-9E1A-7CBCB25BF341}" type="presOf" srcId="{AAC7B822-96C5-4926-8CC9-3EE2E23683D2}" destId="{FE596052-8374-4FE8-AAFD-2F5EC558A712}" srcOrd="0" destOrd="0" presId="urn:microsoft.com/office/officeart/2018/2/layout/IconVerticalSolidList"/>
    <dgm:cxn modelId="{FDB0B7BD-38DB-44AB-913A-193AB45878DE}" srcId="{03DD5975-B1EC-45D5-8623-E07C283C0075}" destId="{1DBAE597-1558-4CD8-94BB-C6CCD1176359}" srcOrd="1" destOrd="0" parTransId="{BBBE5C9E-671E-42B6-B21B-35744D7BC52B}" sibTransId="{A60EB91A-3215-4E73-935C-1FFEA050A50E}"/>
    <dgm:cxn modelId="{224E55D5-78BB-49F6-BFDC-5DDB102C1EC6}" type="presOf" srcId="{03DD5975-B1EC-45D5-8623-E07C283C0075}" destId="{5F4DBB5C-9561-41EE-8F6D-DD27F00305F8}" srcOrd="0" destOrd="0" presId="urn:microsoft.com/office/officeart/2018/2/layout/IconVerticalSolidList"/>
    <dgm:cxn modelId="{8A35C8A1-6189-4737-8FDC-90D923485636}" type="presParOf" srcId="{5F4DBB5C-9561-41EE-8F6D-DD27F00305F8}" destId="{D12256DD-68FE-4BF8-9FC9-C3951972AE13}" srcOrd="0" destOrd="0" presId="urn:microsoft.com/office/officeart/2018/2/layout/IconVerticalSolidList"/>
    <dgm:cxn modelId="{F7FDE6AD-213E-4FE5-A6DB-D43E1BA4850F}" type="presParOf" srcId="{D12256DD-68FE-4BF8-9FC9-C3951972AE13}" destId="{BBFA939A-3868-49C1-8A9C-0527D84DFD4C}" srcOrd="0" destOrd="0" presId="urn:microsoft.com/office/officeart/2018/2/layout/IconVerticalSolidList"/>
    <dgm:cxn modelId="{B9C82865-8362-49DA-844A-E595EB607D1E}" type="presParOf" srcId="{D12256DD-68FE-4BF8-9FC9-C3951972AE13}" destId="{A883E856-D3C8-4311-9FE5-A9DCC0DC7D70}" srcOrd="1" destOrd="0" presId="urn:microsoft.com/office/officeart/2018/2/layout/IconVerticalSolidList"/>
    <dgm:cxn modelId="{C88A9054-26BB-4E99-A926-407BB3E060B4}" type="presParOf" srcId="{D12256DD-68FE-4BF8-9FC9-C3951972AE13}" destId="{C4026AED-936B-4832-88E1-9C637F99C06D}" srcOrd="2" destOrd="0" presId="urn:microsoft.com/office/officeart/2018/2/layout/IconVerticalSolidList"/>
    <dgm:cxn modelId="{A378D42C-F5BB-41F2-A6D7-D62526CFB0AC}" type="presParOf" srcId="{D12256DD-68FE-4BF8-9FC9-C3951972AE13}" destId="{FE596052-8374-4FE8-AAFD-2F5EC558A712}" srcOrd="3" destOrd="0" presId="urn:microsoft.com/office/officeart/2018/2/layout/IconVerticalSolidList"/>
    <dgm:cxn modelId="{0E2BA944-BE44-466C-94AF-D3447C7DDC62}" type="presParOf" srcId="{5F4DBB5C-9561-41EE-8F6D-DD27F00305F8}" destId="{D68628DC-BD62-4A47-9B53-D0B12023FD2F}" srcOrd="1" destOrd="0" presId="urn:microsoft.com/office/officeart/2018/2/layout/IconVerticalSolidList"/>
    <dgm:cxn modelId="{CA48B2EC-3A0D-4D00-88A1-768A1CB803A0}" type="presParOf" srcId="{5F4DBB5C-9561-41EE-8F6D-DD27F00305F8}" destId="{FA9FC0FA-E76F-4D5D-8FB8-5DFB07385D4B}" srcOrd="2" destOrd="0" presId="urn:microsoft.com/office/officeart/2018/2/layout/IconVerticalSolidList"/>
    <dgm:cxn modelId="{36E9F53E-2B0D-40F5-96D1-1B9F93A0709E}" type="presParOf" srcId="{FA9FC0FA-E76F-4D5D-8FB8-5DFB07385D4B}" destId="{0431B88A-4E11-48CA-A564-755806EB5499}" srcOrd="0" destOrd="0" presId="urn:microsoft.com/office/officeart/2018/2/layout/IconVerticalSolidList"/>
    <dgm:cxn modelId="{1BF04329-3CE2-46D4-A7AD-C2AFF6DC7EF3}" type="presParOf" srcId="{FA9FC0FA-E76F-4D5D-8FB8-5DFB07385D4B}" destId="{AFB5D5DC-3A6B-4F9A-A19F-3F3EAFB2BA7B}" srcOrd="1" destOrd="0" presId="urn:microsoft.com/office/officeart/2018/2/layout/IconVerticalSolidList"/>
    <dgm:cxn modelId="{6B7115B9-09EC-4AC1-9084-BD862F07EC9A}" type="presParOf" srcId="{FA9FC0FA-E76F-4D5D-8FB8-5DFB07385D4B}" destId="{3A9083AA-ABE3-4704-8F8F-9CC56915D0D1}" srcOrd="2" destOrd="0" presId="urn:microsoft.com/office/officeart/2018/2/layout/IconVerticalSolidList"/>
    <dgm:cxn modelId="{1E532EB3-E7A3-4073-8695-BEBE268A5F3C}" type="presParOf" srcId="{FA9FC0FA-E76F-4D5D-8FB8-5DFB07385D4B}" destId="{07A95108-9C97-419A-BD8B-637DC0045304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E74F917-A9DC-4956-A3A8-0BFD03388948}" type="doc">
      <dgm:prSet loTypeId="urn:microsoft.com/office/officeart/2005/8/layout/matrix3" loCatId="matrix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430E23E5-B748-44CA-9D94-BD7E0DD00E39}">
      <dgm:prSet/>
      <dgm:spPr/>
      <dgm:t>
        <a:bodyPr/>
        <a:lstStyle/>
        <a:p>
          <a:r>
            <a:rPr lang="en-US"/>
            <a:t>Strong emotional boundaries reduce anxiety, improve self-esteem, and foster resilience.</a:t>
          </a:r>
        </a:p>
      </dgm:t>
    </dgm:pt>
    <dgm:pt modelId="{075CA655-14F9-4151-920D-08542B162651}" type="parTrans" cxnId="{92EB4AF0-6BF3-4301-9EF7-9C64CC369A22}">
      <dgm:prSet/>
      <dgm:spPr/>
      <dgm:t>
        <a:bodyPr/>
        <a:lstStyle/>
        <a:p>
          <a:endParaRPr lang="en-US"/>
        </a:p>
      </dgm:t>
    </dgm:pt>
    <dgm:pt modelId="{A8F81A01-4991-4371-8846-5B89E8129960}" type="sibTrans" cxnId="{92EB4AF0-6BF3-4301-9EF7-9C64CC369A22}">
      <dgm:prSet/>
      <dgm:spPr/>
      <dgm:t>
        <a:bodyPr/>
        <a:lstStyle/>
        <a:p>
          <a:endParaRPr lang="en-US"/>
        </a:p>
      </dgm:t>
    </dgm:pt>
    <dgm:pt modelId="{FCC31E29-1942-46B1-8060-665275B975DE}">
      <dgm:prSet/>
      <dgm:spPr/>
      <dgm:t>
        <a:bodyPr/>
        <a:lstStyle/>
        <a:p>
          <a:r>
            <a:rPr lang="en-US"/>
            <a:t>They create a safe emotional environment that allows joy, calm, and connection to flourish.</a:t>
          </a:r>
        </a:p>
      </dgm:t>
    </dgm:pt>
    <dgm:pt modelId="{79896C3A-F1F9-43CA-9D24-30D66C2754B0}" type="parTrans" cxnId="{9E052F6D-C079-4896-A689-B49E35217057}">
      <dgm:prSet/>
      <dgm:spPr/>
      <dgm:t>
        <a:bodyPr/>
        <a:lstStyle/>
        <a:p>
          <a:endParaRPr lang="en-US"/>
        </a:p>
      </dgm:t>
    </dgm:pt>
    <dgm:pt modelId="{3D197C90-C692-427E-A417-F1F4A1FBF408}" type="sibTrans" cxnId="{9E052F6D-C079-4896-A689-B49E35217057}">
      <dgm:prSet/>
      <dgm:spPr/>
      <dgm:t>
        <a:bodyPr/>
        <a:lstStyle/>
        <a:p>
          <a:endParaRPr lang="en-US"/>
        </a:p>
      </dgm:t>
    </dgm:pt>
    <dgm:pt modelId="{70C772FC-F948-45C8-AC8B-4A2CAC89BDA5}">
      <dgm:prSet/>
      <dgm:spPr/>
      <dgm:t>
        <a:bodyPr/>
        <a:lstStyle/>
        <a:p>
          <a:r>
            <a:rPr lang="en-US"/>
            <a:t>Healthy boundaries are mutual — just as you set your limits, listen and respect the boundaries of others.</a:t>
          </a:r>
        </a:p>
      </dgm:t>
    </dgm:pt>
    <dgm:pt modelId="{375D7C0C-20F0-4384-B35F-18EE94A8D126}" type="parTrans" cxnId="{018A97AD-FBD8-4CD8-826B-B1DF9F469E43}">
      <dgm:prSet/>
      <dgm:spPr/>
      <dgm:t>
        <a:bodyPr/>
        <a:lstStyle/>
        <a:p>
          <a:endParaRPr lang="en-US"/>
        </a:p>
      </dgm:t>
    </dgm:pt>
    <dgm:pt modelId="{D31A6473-4B1F-42CD-8505-4F7768FEE0C7}" type="sibTrans" cxnId="{018A97AD-FBD8-4CD8-826B-B1DF9F469E43}">
      <dgm:prSet/>
      <dgm:spPr/>
      <dgm:t>
        <a:bodyPr/>
        <a:lstStyle/>
        <a:p>
          <a:endParaRPr lang="en-US"/>
        </a:p>
      </dgm:t>
    </dgm:pt>
    <dgm:pt modelId="{20BFE629-0886-4093-947E-17FB36E3FD6E}">
      <dgm:prSet/>
      <dgm:spPr/>
      <dgm:t>
        <a:bodyPr/>
        <a:lstStyle/>
        <a:p>
          <a:r>
            <a:rPr lang="en-US"/>
            <a:t>This reciprocity strengthens relationships and emotional wellness.</a:t>
          </a:r>
        </a:p>
      </dgm:t>
    </dgm:pt>
    <dgm:pt modelId="{65D0942E-94DB-4A8F-8784-3FE7AAF86DBD}" type="parTrans" cxnId="{B59DBF91-1F00-46E2-AA81-7D2AFE4F2858}">
      <dgm:prSet/>
      <dgm:spPr/>
      <dgm:t>
        <a:bodyPr/>
        <a:lstStyle/>
        <a:p>
          <a:endParaRPr lang="en-US"/>
        </a:p>
      </dgm:t>
    </dgm:pt>
    <dgm:pt modelId="{DE0BBD7D-4515-444F-B8CB-37568CA8F722}" type="sibTrans" cxnId="{B59DBF91-1F00-46E2-AA81-7D2AFE4F2858}">
      <dgm:prSet/>
      <dgm:spPr/>
      <dgm:t>
        <a:bodyPr/>
        <a:lstStyle/>
        <a:p>
          <a:endParaRPr lang="en-US"/>
        </a:p>
      </dgm:t>
    </dgm:pt>
    <dgm:pt modelId="{1831DAD9-F8DD-4F43-8CD7-B7FCA3290EF7}" type="pres">
      <dgm:prSet presAssocID="{FE74F917-A9DC-4956-A3A8-0BFD03388948}" presName="matrix" presStyleCnt="0">
        <dgm:presLayoutVars>
          <dgm:chMax val="1"/>
          <dgm:dir/>
          <dgm:resizeHandles val="exact"/>
        </dgm:presLayoutVars>
      </dgm:prSet>
      <dgm:spPr/>
    </dgm:pt>
    <dgm:pt modelId="{4A5A1E40-3817-434C-B516-98228D41E902}" type="pres">
      <dgm:prSet presAssocID="{FE74F917-A9DC-4956-A3A8-0BFD03388948}" presName="diamond" presStyleLbl="bgShp" presStyleIdx="0" presStyleCnt="1"/>
      <dgm:spPr/>
    </dgm:pt>
    <dgm:pt modelId="{6CEC98E8-B29A-4E77-A9A1-B55D8D686649}" type="pres">
      <dgm:prSet presAssocID="{FE74F917-A9DC-4956-A3A8-0BFD03388948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55B9A3D0-76A3-430D-9C42-5D831FAA767F}" type="pres">
      <dgm:prSet presAssocID="{FE74F917-A9DC-4956-A3A8-0BFD03388948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5964DBE0-E4EB-4345-91A7-706D84DB3A07}" type="pres">
      <dgm:prSet presAssocID="{FE74F917-A9DC-4956-A3A8-0BFD03388948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FC758AE4-AE75-45C2-8394-F54EB8AB6A8F}" type="pres">
      <dgm:prSet presAssocID="{FE74F917-A9DC-4956-A3A8-0BFD03388948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747D580D-E5EC-45A0-8347-89B2C2788151}" type="presOf" srcId="{70C772FC-F948-45C8-AC8B-4A2CAC89BDA5}" destId="{5964DBE0-E4EB-4345-91A7-706D84DB3A07}" srcOrd="0" destOrd="0" presId="urn:microsoft.com/office/officeart/2005/8/layout/matrix3"/>
    <dgm:cxn modelId="{1D1E6C61-EC08-4648-A896-6D25415BE89E}" type="presOf" srcId="{FE74F917-A9DC-4956-A3A8-0BFD03388948}" destId="{1831DAD9-F8DD-4F43-8CD7-B7FCA3290EF7}" srcOrd="0" destOrd="0" presId="urn:microsoft.com/office/officeart/2005/8/layout/matrix3"/>
    <dgm:cxn modelId="{9E052F6D-C079-4896-A689-B49E35217057}" srcId="{FE74F917-A9DC-4956-A3A8-0BFD03388948}" destId="{FCC31E29-1942-46B1-8060-665275B975DE}" srcOrd="1" destOrd="0" parTransId="{79896C3A-F1F9-43CA-9D24-30D66C2754B0}" sibTransId="{3D197C90-C692-427E-A417-F1F4A1FBF408}"/>
    <dgm:cxn modelId="{B59DBF91-1F00-46E2-AA81-7D2AFE4F2858}" srcId="{FE74F917-A9DC-4956-A3A8-0BFD03388948}" destId="{20BFE629-0886-4093-947E-17FB36E3FD6E}" srcOrd="3" destOrd="0" parTransId="{65D0942E-94DB-4A8F-8784-3FE7AAF86DBD}" sibTransId="{DE0BBD7D-4515-444F-B8CB-37568CA8F722}"/>
    <dgm:cxn modelId="{63100AA1-6A83-4D28-8DBF-7CD80792FB32}" type="presOf" srcId="{20BFE629-0886-4093-947E-17FB36E3FD6E}" destId="{FC758AE4-AE75-45C2-8394-F54EB8AB6A8F}" srcOrd="0" destOrd="0" presId="urn:microsoft.com/office/officeart/2005/8/layout/matrix3"/>
    <dgm:cxn modelId="{018A97AD-FBD8-4CD8-826B-B1DF9F469E43}" srcId="{FE74F917-A9DC-4956-A3A8-0BFD03388948}" destId="{70C772FC-F948-45C8-AC8B-4A2CAC89BDA5}" srcOrd="2" destOrd="0" parTransId="{375D7C0C-20F0-4384-B35F-18EE94A8D126}" sibTransId="{D31A6473-4B1F-42CD-8505-4F7768FEE0C7}"/>
    <dgm:cxn modelId="{8558F3D9-CB22-44A0-9AEA-1E4740CB5CC0}" type="presOf" srcId="{430E23E5-B748-44CA-9D94-BD7E0DD00E39}" destId="{6CEC98E8-B29A-4E77-A9A1-B55D8D686649}" srcOrd="0" destOrd="0" presId="urn:microsoft.com/office/officeart/2005/8/layout/matrix3"/>
    <dgm:cxn modelId="{9A43D3E7-59C8-46C4-A645-5AC32D335900}" type="presOf" srcId="{FCC31E29-1942-46B1-8060-665275B975DE}" destId="{55B9A3D0-76A3-430D-9C42-5D831FAA767F}" srcOrd="0" destOrd="0" presId="urn:microsoft.com/office/officeart/2005/8/layout/matrix3"/>
    <dgm:cxn modelId="{92EB4AF0-6BF3-4301-9EF7-9C64CC369A22}" srcId="{FE74F917-A9DC-4956-A3A8-0BFD03388948}" destId="{430E23E5-B748-44CA-9D94-BD7E0DD00E39}" srcOrd="0" destOrd="0" parTransId="{075CA655-14F9-4151-920D-08542B162651}" sibTransId="{A8F81A01-4991-4371-8846-5B89E8129960}"/>
    <dgm:cxn modelId="{104B81ED-8AF6-4B71-81A2-F9AC9D4D1BCA}" type="presParOf" srcId="{1831DAD9-F8DD-4F43-8CD7-B7FCA3290EF7}" destId="{4A5A1E40-3817-434C-B516-98228D41E902}" srcOrd="0" destOrd="0" presId="urn:microsoft.com/office/officeart/2005/8/layout/matrix3"/>
    <dgm:cxn modelId="{B9988FD3-CC29-4CB0-952B-88C82C89B3EC}" type="presParOf" srcId="{1831DAD9-F8DD-4F43-8CD7-B7FCA3290EF7}" destId="{6CEC98E8-B29A-4E77-A9A1-B55D8D686649}" srcOrd="1" destOrd="0" presId="urn:microsoft.com/office/officeart/2005/8/layout/matrix3"/>
    <dgm:cxn modelId="{B7E82854-BA3C-4BC4-814D-19A1B1F4A93D}" type="presParOf" srcId="{1831DAD9-F8DD-4F43-8CD7-B7FCA3290EF7}" destId="{55B9A3D0-76A3-430D-9C42-5D831FAA767F}" srcOrd="2" destOrd="0" presId="urn:microsoft.com/office/officeart/2005/8/layout/matrix3"/>
    <dgm:cxn modelId="{7AFCEEBB-571F-4933-8859-7093858DBFC5}" type="presParOf" srcId="{1831DAD9-F8DD-4F43-8CD7-B7FCA3290EF7}" destId="{5964DBE0-E4EB-4345-91A7-706D84DB3A07}" srcOrd="3" destOrd="0" presId="urn:microsoft.com/office/officeart/2005/8/layout/matrix3"/>
    <dgm:cxn modelId="{362EDBCD-4E1C-4BD5-91FE-F0CAA7E9337F}" type="presParOf" srcId="{1831DAD9-F8DD-4F43-8CD7-B7FCA3290EF7}" destId="{FC758AE4-AE75-45C2-8394-F54EB8AB6A8F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FA939A-3868-49C1-8A9C-0527D84DFD4C}">
      <dsp:nvSpPr>
        <dsp:cNvPr id="0" name=""/>
        <dsp:cNvSpPr/>
      </dsp:nvSpPr>
      <dsp:spPr>
        <a:xfrm>
          <a:off x="0" y="899622"/>
          <a:ext cx="6900512" cy="166084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83E856-D3C8-4311-9FE5-A9DCC0DC7D70}">
      <dsp:nvSpPr>
        <dsp:cNvPr id="0" name=""/>
        <dsp:cNvSpPr/>
      </dsp:nvSpPr>
      <dsp:spPr>
        <a:xfrm>
          <a:off x="502404" y="1273312"/>
          <a:ext cx="913463" cy="91346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596052-8374-4FE8-AAFD-2F5EC558A712}">
      <dsp:nvSpPr>
        <dsp:cNvPr id="0" name=""/>
        <dsp:cNvSpPr/>
      </dsp:nvSpPr>
      <dsp:spPr>
        <a:xfrm>
          <a:off x="1918272" y="899622"/>
          <a:ext cx="4982239" cy="16608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772" tIns="175772" rIns="175772" bIns="175772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Boundaries are limits we set to protect our emotions, energy, and mental space.</a:t>
          </a:r>
        </a:p>
      </dsp:txBody>
      <dsp:txXfrm>
        <a:off x="1918272" y="899622"/>
        <a:ext cx="4982239" cy="1660842"/>
      </dsp:txXfrm>
    </dsp:sp>
    <dsp:sp modelId="{0431B88A-4E11-48CA-A564-755806EB5499}">
      <dsp:nvSpPr>
        <dsp:cNvPr id="0" name=""/>
        <dsp:cNvSpPr/>
      </dsp:nvSpPr>
      <dsp:spPr>
        <a:xfrm>
          <a:off x="0" y="2975675"/>
          <a:ext cx="6900512" cy="166084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B5D5DC-3A6B-4F9A-A19F-3F3EAFB2BA7B}">
      <dsp:nvSpPr>
        <dsp:cNvPr id="0" name=""/>
        <dsp:cNvSpPr/>
      </dsp:nvSpPr>
      <dsp:spPr>
        <a:xfrm>
          <a:off x="502404" y="3349365"/>
          <a:ext cx="913463" cy="91346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A95108-9C97-419A-BD8B-637DC0045304}">
      <dsp:nvSpPr>
        <dsp:cNvPr id="0" name=""/>
        <dsp:cNvSpPr/>
      </dsp:nvSpPr>
      <dsp:spPr>
        <a:xfrm>
          <a:off x="1918272" y="2975675"/>
          <a:ext cx="4982239" cy="16608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772" tIns="175772" rIns="175772" bIns="175772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Emotional wellness depends on having healthy boundaries that allow us to feel safe, respected, and balanced.</a:t>
          </a:r>
        </a:p>
      </dsp:txBody>
      <dsp:txXfrm>
        <a:off x="1918272" y="2975675"/>
        <a:ext cx="4982239" cy="166084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5A1E40-3817-434C-B516-98228D41E902}">
      <dsp:nvSpPr>
        <dsp:cNvPr id="0" name=""/>
        <dsp:cNvSpPr/>
      </dsp:nvSpPr>
      <dsp:spPr>
        <a:xfrm>
          <a:off x="521011" y="0"/>
          <a:ext cx="4351338" cy="4351338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EC98E8-B29A-4E77-A9A1-B55D8D686649}">
      <dsp:nvSpPr>
        <dsp:cNvPr id="0" name=""/>
        <dsp:cNvSpPr/>
      </dsp:nvSpPr>
      <dsp:spPr>
        <a:xfrm>
          <a:off x="934388" y="413377"/>
          <a:ext cx="1697021" cy="169702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Strong emotional boundaries reduce anxiety, improve self-esteem, and foster resilience.</a:t>
          </a:r>
        </a:p>
      </dsp:txBody>
      <dsp:txXfrm>
        <a:off x="1017230" y="496219"/>
        <a:ext cx="1531337" cy="1531337"/>
      </dsp:txXfrm>
    </dsp:sp>
    <dsp:sp modelId="{55B9A3D0-76A3-430D-9C42-5D831FAA767F}">
      <dsp:nvSpPr>
        <dsp:cNvPr id="0" name=""/>
        <dsp:cNvSpPr/>
      </dsp:nvSpPr>
      <dsp:spPr>
        <a:xfrm>
          <a:off x="2761950" y="413377"/>
          <a:ext cx="1697021" cy="1697021"/>
        </a:xfrm>
        <a:prstGeom prst="roundRect">
          <a:avLst/>
        </a:prstGeom>
        <a:solidFill>
          <a:schemeClr val="accent2">
            <a:hueOff val="2147871"/>
            <a:satOff val="-6164"/>
            <a:lumOff val="-987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They create a safe emotional environment that allows joy, calm, and connection to flourish.</a:t>
          </a:r>
        </a:p>
      </dsp:txBody>
      <dsp:txXfrm>
        <a:off x="2844792" y="496219"/>
        <a:ext cx="1531337" cy="1531337"/>
      </dsp:txXfrm>
    </dsp:sp>
    <dsp:sp modelId="{5964DBE0-E4EB-4345-91A7-706D84DB3A07}">
      <dsp:nvSpPr>
        <dsp:cNvPr id="0" name=""/>
        <dsp:cNvSpPr/>
      </dsp:nvSpPr>
      <dsp:spPr>
        <a:xfrm>
          <a:off x="934388" y="2240939"/>
          <a:ext cx="1697021" cy="1697021"/>
        </a:xfrm>
        <a:prstGeom prst="roundRect">
          <a:avLst/>
        </a:prstGeom>
        <a:solidFill>
          <a:schemeClr val="accent2">
            <a:hueOff val="4295743"/>
            <a:satOff val="-12329"/>
            <a:lumOff val="-1973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Healthy boundaries are mutual — just as you set your limits, listen and respect the boundaries of others.</a:t>
          </a:r>
        </a:p>
      </dsp:txBody>
      <dsp:txXfrm>
        <a:off x="1017230" y="2323781"/>
        <a:ext cx="1531337" cy="1531337"/>
      </dsp:txXfrm>
    </dsp:sp>
    <dsp:sp modelId="{FC758AE4-AE75-45C2-8394-F54EB8AB6A8F}">
      <dsp:nvSpPr>
        <dsp:cNvPr id="0" name=""/>
        <dsp:cNvSpPr/>
      </dsp:nvSpPr>
      <dsp:spPr>
        <a:xfrm>
          <a:off x="2761950" y="2240939"/>
          <a:ext cx="1697021" cy="1697021"/>
        </a:xfrm>
        <a:prstGeom prst="round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This reciprocity strengthens relationships and emotional wellness.</a:t>
          </a:r>
        </a:p>
      </dsp:txBody>
      <dsp:txXfrm>
        <a:off x="2844792" y="2323781"/>
        <a:ext cx="1531337" cy="15313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5B6A2-AE21-DEC8-A148-10E6427AAA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A3093A-B2D5-B8AE-058B-3795A37730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D6BE5B-0D16-C33F-7CCA-CB6D2C2E5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30905-03C5-491D-9C2C-0450A0CB29F7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EC4B65-302E-26CF-ACA2-BBB040ECD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C16E43-91EF-9C86-0001-194F84C0C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8E183-93FC-4AB8-B129-338CDAB09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725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A8DB7-055A-A822-9A48-A4C5E9235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6EF0B2-E0A2-1B52-A053-BA7FF2C50F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A69167-8B2D-8507-0591-96F0161FE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30905-03C5-491D-9C2C-0450A0CB29F7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ED514D-A55B-B191-346F-0D535EF80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3AEB76-EAC9-5AFA-9103-54625B008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8E183-93FC-4AB8-B129-338CDAB09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117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D347F70-4F59-E890-0B6E-13256F4A77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724AED-25E7-BBD6-4523-DDD8FDA99C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A94EFD-18AA-0B73-A729-8BF06CC74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30905-03C5-491D-9C2C-0450A0CB29F7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AAE8EF-8280-CA52-5CC0-A3E88D1DB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C1DD6D-4B02-C134-EA1E-1CD1AF7A7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8E183-93FC-4AB8-B129-338CDAB09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487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1E5B23-E353-A8B0-7770-118750809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E5A2BF-445B-2F90-A51D-C6CF01D27C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A5028A-F4CD-257C-29DE-B660525E3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30905-03C5-491D-9C2C-0450A0CB29F7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E8031E-DFDD-7034-9695-9B0CDA919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D82271-C404-9A62-145D-295035AB1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8E183-93FC-4AB8-B129-338CDAB09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154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C2913-7D1C-71A0-DA0D-62854D892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3C478A-720B-2007-D46D-49092B4FA3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9AA496-C880-C50F-9819-295F836FB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30905-03C5-491D-9C2C-0450A0CB29F7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9DF5F1-9C65-BF51-DE13-598AF82D6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FBD628-BD82-4C30-25DC-F62ADCB51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8E183-93FC-4AB8-B129-338CDAB09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617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71922-53AD-1D30-FC07-9771D286F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0447AF-0A53-4535-3ED4-E9DA9BA74C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FCF57D-405C-2D04-C26B-132AA12A11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3C6FFC-793C-DBFF-279A-FFD20A255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30905-03C5-491D-9C2C-0450A0CB29F7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FCDE27-699C-6651-5DB1-04A39F14C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28BBEB-F286-4466-68C1-DDC482C18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8E183-93FC-4AB8-B129-338CDAB09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919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DA5105-25C3-66A2-58FD-E535CF6B66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954AC5-CA7C-420A-ED53-1DF8FF54E4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578528-FEC4-3C11-579E-B2FA5707C4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F726AB-430C-3743-B138-09F5529F93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EF0EF7-15C1-D053-59B6-E9FA54A3E4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B02D41-1833-6491-D3FA-47AD10661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30905-03C5-491D-9C2C-0450A0CB29F7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F40E9E-2FF2-6336-8E43-C06AD796E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7ED04B-5D79-FD6F-1A08-B078CDC35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8E183-93FC-4AB8-B129-338CDAB09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162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459C0-2DFA-88D8-60C6-E1572AA3B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CD97F2-E650-5717-4150-0FCB7B5E2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30905-03C5-491D-9C2C-0450A0CB29F7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CA35A3-9EC7-9B79-FB66-90948223D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072249-8C5D-225B-8027-A74C83E1D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8E183-93FC-4AB8-B129-338CDAB09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01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CB28885-46F0-077B-58F5-1BB6D2384C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30905-03C5-491D-9C2C-0450A0CB29F7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1A2CFF-5955-2B90-E8D8-1708779B4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33E4E0-FF37-9AFA-5FC1-344034AC7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8E183-93FC-4AB8-B129-338CDAB09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687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5F65C4-B2D6-6FD8-47F9-228049BB90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88BF69-FBC8-0BCF-0651-C6120D629B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33F3CD-60AC-E3B9-D9DF-31284965C4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03DE72-E461-B9AE-C0C5-7FE8804DC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30905-03C5-491D-9C2C-0450A0CB29F7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AF38FA-4D7F-1B0E-C3C4-8F9F3C04E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35A4F9-006C-2071-5FAB-DFD78FE95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8E183-93FC-4AB8-B129-338CDAB09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143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32119-E540-01E4-DC05-1FB675AD9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13ED23-11A0-2FB7-47AF-4A9323036E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741BA9-00CD-83CA-BC03-1553E57B64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7F4F45-A65E-C76D-143E-D8C8E0F60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30905-03C5-491D-9C2C-0450A0CB29F7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CB7BAB-E3F9-667D-096B-B8B312134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7E9641-5681-C505-08C2-EF5B10E80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8E183-93FC-4AB8-B129-338CDAB09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17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7A2A7F-52B3-F581-FA00-22B81B659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BC34F0-A00F-01D5-7D47-760BD23825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519C13-DB10-CC29-BD38-C33DEB2D97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C330905-03C5-491D-9C2C-0450A0CB29F7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5FE1E4-10DE-6BF2-707B-3ABDAE6E67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8648F2-8E49-306D-7DED-D152158031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7D8E183-93FC-4AB8-B129-338CDAB09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931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7A5A0FD-06EA-4316-653B-30CBC5CF93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97762" y="640080"/>
            <a:ext cx="6251110" cy="3566160"/>
          </a:xfrm>
        </p:spPr>
        <p:txBody>
          <a:bodyPr anchor="b">
            <a:normAutofit/>
          </a:bodyPr>
          <a:lstStyle/>
          <a:p>
            <a:pPr algn="l"/>
            <a:r>
              <a:rPr lang="en-US" sz="5400"/>
              <a:t>Balance Blueprint</a:t>
            </a:r>
            <a:br>
              <a:rPr lang="en-US" sz="5400"/>
            </a:br>
            <a:r>
              <a:rPr lang="en-US" sz="5400"/>
              <a:t>Building Better Boundaries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E4ED36-55CD-7242-BD51-2B1804B6C0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97760" y="4636008"/>
            <a:ext cx="6251111" cy="1572768"/>
          </a:xfrm>
        </p:spPr>
        <p:txBody>
          <a:bodyPr>
            <a:normAutofit/>
          </a:bodyPr>
          <a:lstStyle/>
          <a:p>
            <a:pPr algn="l"/>
            <a:r>
              <a:rPr lang="en-US"/>
              <a:t>Emotional Wellness</a:t>
            </a:r>
          </a:p>
        </p:txBody>
      </p:sp>
      <p:pic>
        <p:nvPicPr>
          <p:cNvPr id="5" name="Picture 4" descr="Draft drawing of a floor plan">
            <a:extLst>
              <a:ext uri="{FF2B5EF4-FFF2-40B4-BE49-F238E27FC236}">
                <a16:creationId xmlns:a16="http://schemas.microsoft.com/office/drawing/2014/main" id="{CA9128AB-A8B0-55A7-6F61-1D8B5A795E5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8697" r="14445" b="1"/>
          <a:stretch>
            <a:fillRect/>
          </a:stretch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2862" y="440926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444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F7EBAE4-9945-4473-9E34-B2C66EA0F0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E790212-1675-6B67-E700-6881E2FD68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393361" cy="1325563"/>
          </a:xfrm>
        </p:spPr>
        <p:txBody>
          <a:bodyPr>
            <a:normAutofit/>
          </a:bodyPr>
          <a:lstStyle/>
          <a:p>
            <a:r>
              <a:rPr lang="en-US"/>
              <a:t>The Ripple Effect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AFD130F-AC3B-E5C6-E854-070B5898CBA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5853" r="17396" b="-2"/>
          <a:stretch>
            <a:fillRect/>
          </a:stretch>
        </p:blipFill>
        <p:spPr>
          <a:xfrm>
            <a:off x="6374920" y="758514"/>
            <a:ext cx="5122238" cy="5122238"/>
          </a:xfrm>
          <a:custGeom>
            <a:avLst/>
            <a:gdLst/>
            <a:ahLst/>
            <a:cxnLst/>
            <a:rect l="l" t="t" r="r" b="b"/>
            <a:pathLst>
              <a:path w="2663168" h="2663168">
                <a:moveTo>
                  <a:pt x="1331584" y="0"/>
                </a:moveTo>
                <a:cubicBezTo>
                  <a:pt x="2066998" y="0"/>
                  <a:pt x="2663168" y="596170"/>
                  <a:pt x="2663168" y="1331584"/>
                </a:cubicBezTo>
                <a:cubicBezTo>
                  <a:pt x="2663168" y="2066998"/>
                  <a:pt x="2066998" y="2663168"/>
                  <a:pt x="1331584" y="2663168"/>
                </a:cubicBezTo>
                <a:cubicBezTo>
                  <a:pt x="596170" y="2663168"/>
                  <a:pt x="0" y="2066998"/>
                  <a:pt x="0" y="1331584"/>
                </a:cubicBezTo>
                <a:cubicBezTo>
                  <a:pt x="0" y="596170"/>
                  <a:pt x="596170" y="0"/>
                  <a:pt x="1331584" y="0"/>
                </a:cubicBezTo>
                <a:close/>
              </a:path>
            </a:pathLst>
          </a:custGeom>
        </p:spPr>
      </p:pic>
      <p:sp>
        <p:nvSpPr>
          <p:cNvPr id="12" name="!!Arc">
            <a:extLst>
              <a:ext uri="{FF2B5EF4-FFF2-40B4-BE49-F238E27FC236}">
                <a16:creationId xmlns:a16="http://schemas.microsoft.com/office/drawing/2014/main" id="{70BEB1E7-2F88-40BC-B73D-42E5B6F80B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189197" flipV="1">
            <a:off x="6261882" y="687822"/>
            <a:ext cx="5471147" cy="5471147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!!Oval">
            <a:extLst>
              <a:ext uri="{FF2B5EF4-FFF2-40B4-BE49-F238E27FC236}">
                <a16:creationId xmlns:a16="http://schemas.microsoft.com/office/drawing/2014/main" id="{A7B99495-F43F-4D80-A44F-2CB4764EB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48561" y="921125"/>
            <a:ext cx="791021" cy="76956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B19D94C-F68C-77B9-5E1C-95421F3435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7886363"/>
              </p:ext>
            </p:extLst>
          </p:nvPr>
        </p:nvGraphicFramePr>
        <p:xfrm>
          <a:off x="838200" y="1825625"/>
          <a:ext cx="5393361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939025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9109B-0199-17AB-AC66-579D81B6A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4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0F0302020204030204"/>
                <a:ea typeface="+mj-ea"/>
                <a:cs typeface="+mj-cs"/>
              </a:rPr>
              <a:t>Effective vs. Non-Effective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8F31D6-ED96-2418-99F7-BD1A164707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Scenario #1</a:t>
            </a:r>
          </a:p>
          <a:p>
            <a:endParaRPr lang="en-US"/>
          </a:p>
          <a:p>
            <a:pPr marL="0" indent="0" algn="ctr">
              <a:buNone/>
            </a:pPr>
            <a:r>
              <a:rPr lang="en-US" sz="8000">
                <a:latin typeface="Times New Roman" panose="02020603050405020304" pitchFamily="18" charset="0"/>
                <a:cs typeface="Times New Roman" panose="02020603050405020304" pitchFamily="18" charset="0"/>
              </a:rPr>
              <a:t>The Overshare Spiral</a:t>
            </a:r>
          </a:p>
        </p:txBody>
      </p:sp>
    </p:spTree>
    <p:extLst>
      <p:ext uri="{BB962C8B-B14F-4D97-AF65-F5344CB8AC3E}">
        <p14:creationId xmlns:p14="http://schemas.microsoft.com/office/powerpoint/2010/main" val="33989618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132148-5B0E-4D17-1568-AA6E3F1ABC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363192-27E0-DCCD-8AED-43E372AA92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4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0F0302020204030204"/>
                <a:ea typeface="+mj-ea"/>
                <a:cs typeface="+mj-cs"/>
              </a:rPr>
              <a:t>Effective vs. Non-Effective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4FCC75-BA69-80AB-7EBE-C3535D238D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Scenario #2</a:t>
            </a:r>
          </a:p>
          <a:p>
            <a:endParaRPr lang="en-US"/>
          </a:p>
          <a:p>
            <a:endParaRPr lang="en-US"/>
          </a:p>
          <a:p>
            <a:pPr marL="0" indent="0" algn="ctr">
              <a:buNone/>
            </a:pPr>
            <a:r>
              <a:rPr lang="en-US" sz="8000">
                <a:latin typeface="Times New Roman" panose="02020603050405020304" pitchFamily="18" charset="0"/>
                <a:cs typeface="Times New Roman" panose="02020603050405020304" pitchFamily="18" charset="0"/>
              </a:rPr>
              <a:t>The Fix It Reflex</a:t>
            </a:r>
          </a:p>
        </p:txBody>
      </p:sp>
    </p:spTree>
    <p:extLst>
      <p:ext uri="{BB962C8B-B14F-4D97-AF65-F5344CB8AC3E}">
        <p14:creationId xmlns:p14="http://schemas.microsoft.com/office/powerpoint/2010/main" val="14176241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B149D6-9FAC-D335-2A1B-AB51EB17DC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641E5-70CF-F549-2A16-DD5467EEC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4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0F0302020204030204"/>
                <a:ea typeface="+mj-ea"/>
                <a:cs typeface="+mj-cs"/>
              </a:rPr>
              <a:t>Effective vs. Non-Effective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8A583A-7C00-68E9-EEA0-B52FA0F4E5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Scenario #3</a:t>
            </a:r>
          </a:p>
          <a:p>
            <a:endParaRPr lang="en-US"/>
          </a:p>
          <a:p>
            <a:endParaRPr lang="en-US"/>
          </a:p>
          <a:p>
            <a:pPr marL="0" indent="0" algn="ctr">
              <a:buNone/>
            </a:pPr>
            <a:r>
              <a:rPr lang="en-US" sz="8000">
                <a:latin typeface="Times New Roman" panose="02020603050405020304" pitchFamily="18" charset="0"/>
                <a:cs typeface="Times New Roman" panose="02020603050405020304" pitchFamily="18" charset="0"/>
              </a:rPr>
              <a:t>The Energy Borrower</a:t>
            </a:r>
          </a:p>
        </p:txBody>
      </p:sp>
    </p:spTree>
    <p:extLst>
      <p:ext uri="{BB962C8B-B14F-4D97-AF65-F5344CB8AC3E}">
        <p14:creationId xmlns:p14="http://schemas.microsoft.com/office/powerpoint/2010/main" val="4116709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55763FC-CC41-40E7-28F7-D6D2C907F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en-US" sz="5400"/>
              <a:t>Defining Boundaries in Emotional Wellness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7EFAB79-A8D0-EDEB-77DC-CE2E17DCD02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2563653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81747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493B61-28C9-58D7-2775-68EE70F44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Boundaries prevent Emotional Overload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257D2A-6C4C-2365-A4FE-857CF426B7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Saying “No” helps reduce stress and prevents burnout.</a:t>
            </a:r>
            <a:endParaRPr lang="en-US" sz="140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Without boundaries, we may take on others’ problems or responsibilities at the expense of our own well-being.</a:t>
            </a:r>
          </a:p>
          <a:p>
            <a:pPr marL="800100" lvl="1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Will my people pleasers in the room please stand up!</a:t>
            </a:r>
          </a:p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Clarify what you are not willing to tolerate (e.g., disrespect, constant negativity, overcommitment).</a:t>
            </a:r>
          </a:p>
          <a:p>
            <a:pPr marL="800100" lvl="1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40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Must have an action plan</a:t>
            </a:r>
          </a:p>
          <a:p>
            <a:pPr marL="1257300" lvl="2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40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“this”, then “this”</a:t>
            </a:r>
          </a:p>
          <a:p>
            <a:pPr marL="1257300" lvl="2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40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Example: If you call me names during an argument, I will step away, and we can discuss this later</a:t>
            </a:r>
          </a:p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 specific with yourself about where your emotional “line” is.</a:t>
            </a:r>
            <a:endParaRPr lang="en-US" sz="140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3439133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96E9ECD-E227-97EA-690B-DBA0BDC11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7762" y="329184"/>
            <a:ext cx="6251110" cy="1783080"/>
          </a:xfrm>
        </p:spPr>
        <p:txBody>
          <a:bodyPr anchor="b">
            <a:normAutofit/>
          </a:bodyPr>
          <a:lstStyle/>
          <a:p>
            <a:r>
              <a:rPr lang="en-US" sz="5400"/>
              <a:t>Self Awareness and Emotional Health</a:t>
            </a:r>
          </a:p>
        </p:txBody>
      </p:sp>
      <p:pic>
        <p:nvPicPr>
          <p:cNvPr id="5" name="Picture 4" descr="Hand holding bluury light">
            <a:extLst>
              <a:ext uri="{FF2B5EF4-FFF2-40B4-BE49-F238E27FC236}">
                <a16:creationId xmlns:a16="http://schemas.microsoft.com/office/drawing/2014/main" id="{4D1053AD-08F1-D508-D489-E676A1C2699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1218" r="23451" b="-1"/>
          <a:stretch>
            <a:fillRect/>
          </a:stretch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740289-CE64-33EB-463E-94CDDCE5C6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62" y="2706624"/>
            <a:ext cx="6251110" cy="3483864"/>
          </a:xfrm>
        </p:spPr>
        <p:txBody>
          <a:bodyPr>
            <a:normAutofit/>
          </a:bodyPr>
          <a:lstStyle/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 must understand yourself to establish healthy emotional boundaries</a:t>
            </a: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Being aware of triggers allows us to set protective limits (e.g., avoiding toxic conversations or environments).</a:t>
            </a:r>
            <a:endParaRPr lang="en-US" sz="200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Identify your emotional needs and limits (e.g., how much alone time you need, what drains your energy).</a:t>
            </a:r>
            <a:endParaRPr lang="en-US" sz="200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Pay attention to feelings of resentment, stress, or overwhelm — these are signs that boundaries may be needed.</a:t>
            </a:r>
            <a:endParaRPr lang="en-US" sz="200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35419667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166D65-1C6B-3F39-876B-702CC0A0A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/>
              <a:t>Healthy Communication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84E034-157F-EF08-01CE-9451FBB229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Boundaries encourage clear, respectful communication of needs and feelings.</a:t>
            </a:r>
            <a:endParaRPr lang="en-US" sz="220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They teach others how to treat us and prevent resentment from building.</a:t>
            </a:r>
            <a:endParaRPr lang="en-US" sz="220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 “I” statements to express your needs (e.g., </a:t>
            </a:r>
            <a:r>
              <a:rPr lang="en-US" sz="2200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“I need some time to recharge after work before talking about stressful topics.”</a:t>
            </a:r>
            <a:r>
              <a:rPr lang="en-US" sz="2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220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 direct but respectful — clarity prevents confusion and builds trust.</a:t>
            </a:r>
            <a:endParaRPr lang="en-US" sz="220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200"/>
          </a:p>
        </p:txBody>
      </p:sp>
    </p:spTree>
    <p:extLst>
      <p:ext uri="{BB962C8B-B14F-4D97-AF65-F5344CB8AC3E}">
        <p14:creationId xmlns:p14="http://schemas.microsoft.com/office/powerpoint/2010/main" val="14576546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4BA7675-7E5E-8EAA-F8A0-5048986BAB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A43D41F-63EC-92D3-12EB-BDED7123D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/>
              <a:t>Healthy Communication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CD30BF-F6AF-A76A-AFEB-BB3E9E9CDB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Saying “No” is not rejection; it’s self-care.</a:t>
            </a:r>
            <a:endParaRPr lang="en-US" sz="220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 don’t need to over-explain — a simple “I can’t commit to that right now” is enough.</a:t>
            </a:r>
          </a:p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2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 boundaries need time to be established</a:t>
            </a:r>
          </a:p>
          <a:p>
            <a:pPr marL="800100" lvl="1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Have the courage to talk </a:t>
            </a:r>
            <a:r>
              <a:rPr lang="en-US" sz="22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about why a new boundary is needed and how you will respond if a boundary is crossed</a:t>
            </a:r>
          </a:p>
          <a:p>
            <a:pPr marL="1257300" lvl="2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Setting a boundary is difficult but it will also seem like you are changing the rules of the game to other involved. </a:t>
            </a:r>
          </a:p>
          <a:p>
            <a:pPr marL="1714500" lvl="3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2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There will need to be a break in period for the new playing field</a:t>
            </a:r>
            <a:endParaRPr lang="en-US" sz="220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200"/>
          </a:p>
        </p:txBody>
      </p:sp>
    </p:spTree>
    <p:extLst>
      <p:ext uri="{BB962C8B-B14F-4D97-AF65-F5344CB8AC3E}">
        <p14:creationId xmlns:p14="http://schemas.microsoft.com/office/powerpoint/2010/main" val="18014469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90FD62C-C8F9-623F-D28B-0A94B3E6A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/>
              <a:t>Protecting Time and Energy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A4D089-CB2B-3483-B011-7A0230E3ED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Emotional wellness improves when we guard our time for rest, reflection, and self-care.</a:t>
            </a:r>
            <a:endParaRPr lang="en-US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Boundaries help us prioritize supportive relationships over draining ones.</a:t>
            </a:r>
          </a:p>
          <a:p>
            <a:pPr marL="800100" lvl="1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many relationships in your life lift you up versus pull you down?</a:t>
            </a:r>
          </a:p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Limit how often or how long you engage in draining conversations.</a:t>
            </a:r>
          </a:p>
          <a:p>
            <a:pPr marL="800100" lvl="1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Social media……………</a:t>
            </a:r>
          </a:p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Decide when you are available for others and when you need solitude.</a:t>
            </a:r>
            <a:endParaRPr lang="en-US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7614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942555-895C-B908-5D16-CAE1AE81E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7762" y="329184"/>
            <a:ext cx="6251110" cy="1783080"/>
          </a:xfrm>
        </p:spPr>
        <p:txBody>
          <a:bodyPr anchor="b">
            <a:normAutofit/>
          </a:bodyPr>
          <a:lstStyle/>
          <a:p>
            <a:r>
              <a:rPr lang="en-US" sz="5400"/>
              <a:t>Respecting Personal Space and Privacy</a:t>
            </a:r>
          </a:p>
        </p:txBody>
      </p:sp>
      <p:pic>
        <p:nvPicPr>
          <p:cNvPr id="5" name="Picture 4" descr="Figures of houses in different position and sizes">
            <a:extLst>
              <a:ext uri="{FF2B5EF4-FFF2-40B4-BE49-F238E27FC236}">
                <a16:creationId xmlns:a16="http://schemas.microsoft.com/office/drawing/2014/main" id="{BC758260-3DCD-B452-BF3D-CC9193F6A82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2153" r="39647"/>
          <a:stretch>
            <a:fillRect/>
          </a:stretch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4B1EFA-5022-DDC9-76C8-776C7D4B8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62" y="2706624"/>
            <a:ext cx="6251110" cy="3483864"/>
          </a:xfrm>
        </p:spPr>
        <p:txBody>
          <a:bodyPr>
            <a:normAutofit/>
          </a:bodyPr>
          <a:lstStyle/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Emotional health grows when we feel our privacy, opinions, and choices are respected.</a:t>
            </a:r>
            <a:endParaRPr lang="en-US" sz="170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Boundaries establish that our inner world is valuable and worth protecting.</a:t>
            </a:r>
            <a:endParaRPr lang="en-US" sz="170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7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 you have a space in your home that you can be alone?</a:t>
            </a:r>
          </a:p>
          <a:p>
            <a:pPr marL="800100" lvl="1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not, can you communicate with those in your life when you need time to yourself?</a:t>
            </a:r>
          </a:p>
          <a:p>
            <a:pPr marL="34290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Boundary Thought: Do you need solitude or space?</a:t>
            </a:r>
          </a:p>
          <a:p>
            <a:pPr marL="800100" lvl="1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7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True me time or a break from familiarity?</a:t>
            </a:r>
            <a:endParaRPr lang="en-US" sz="170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700"/>
          </a:p>
        </p:txBody>
      </p:sp>
    </p:spTree>
    <p:extLst>
      <p:ext uri="{BB962C8B-B14F-4D97-AF65-F5344CB8AC3E}">
        <p14:creationId xmlns:p14="http://schemas.microsoft.com/office/powerpoint/2010/main" val="1768699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D038248A-211C-4EEC-8401-C761B929FB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30A849F-66D9-40C8-BEC8-35AFF8F45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98905C-1602-0FB9-FFE2-13B0BBC30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1280679"/>
            <a:ext cx="9833548" cy="1325563"/>
          </a:xfrm>
        </p:spPr>
        <p:txBody>
          <a:bodyPr anchor="b">
            <a:normAutofit/>
          </a:bodyPr>
          <a:lstStyle/>
          <a:p>
            <a:pPr algn="ctr"/>
            <a:r>
              <a:rPr lang="en-US" sz="3600">
                <a:solidFill>
                  <a:schemeClr val="tx2"/>
                </a:solidFill>
              </a:rPr>
              <a:t>Relationships and Emotional Balance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04542298-A2B1-480F-A11C-A40EDD19B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89890" y="0"/>
            <a:ext cx="3902110" cy="2382977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74AEB45E-B965-46A0-8557-C646B5011B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921A22C7-11AD-44B0-9BF7-6E3A458215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87049D82-B7F3-4192-8337-4BDB16955E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24A7FAD9-577C-4D2E-A3B5-C6D0A39D4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A18CB38E-4805-E190-DCFE-CF6314695A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2890979"/>
            <a:ext cx="9833548" cy="2693976"/>
          </a:xfrm>
        </p:spPr>
        <p:txBody>
          <a:bodyPr>
            <a:normAutofit/>
          </a:bodyPr>
          <a:lstStyle/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70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Healthy boundaries build trust and mutual respect in relationships.</a:t>
            </a:r>
          </a:p>
          <a:p>
            <a:pPr marL="800100" lvl="1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70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Understand new boundaries will require good communication and patience</a:t>
            </a:r>
          </a:p>
          <a:p>
            <a:pPr marL="800100" lvl="1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70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They prevent codependency by allowing each person to take responsibility for their own emotions.</a:t>
            </a:r>
            <a:endParaRPr lang="en-US" sz="1700">
              <a:solidFill>
                <a:schemeClr val="tx2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70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Step away from toxic or overly demanding interactions.</a:t>
            </a:r>
          </a:p>
          <a:p>
            <a:pPr marL="800100" lvl="1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70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Use, if “this” then “this”</a:t>
            </a:r>
          </a:p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70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 coping strategies like journaling, meditation, or therapy to reinforce boundaries internally.</a:t>
            </a:r>
            <a:endParaRPr lang="en-US" sz="1700">
              <a:solidFill>
                <a:schemeClr val="tx2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700">
              <a:solidFill>
                <a:schemeClr val="tx2"/>
              </a:solidFill>
            </a:endParaRP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2A5C9C35-2375-49EB-B99C-17C87D42F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4682671"/>
            <a:ext cx="2898948" cy="2175328"/>
            <a:chOff x="-305" y="-1"/>
            <a:chExt cx="3832880" cy="2876136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7BE7B8C5-3FC9-47E9-B555-AFCB849A4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615B6EFE-6DC2-4A72-AC12-BCCC3638A6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E8C1B65-6799-4DD1-B262-01901DA126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03829674-8FAF-4E90-9FB7-C6CE17839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44592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f3ded6b-9f36-4dc7-94f7-8bcfdfd6f296" xsi:nil="true"/>
    <lcf76f155ced4ddcb4097134ff3c332f xmlns="da2eeefd-f686-4a93-b090-62c29e4e8d03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DE96472BC90BE48B76C2E42FD0B8635" ma:contentTypeVersion="19" ma:contentTypeDescription="Create a new document." ma:contentTypeScope="" ma:versionID="95def759486ee6846c05e312b28c04f9">
  <xsd:schema xmlns:xsd="http://www.w3.org/2001/XMLSchema" xmlns:xs="http://www.w3.org/2001/XMLSchema" xmlns:p="http://schemas.microsoft.com/office/2006/metadata/properties" xmlns:ns2="7f3ded6b-9f36-4dc7-94f7-8bcfdfd6f296" xmlns:ns3="da2eeefd-f686-4a93-b090-62c29e4e8d03" targetNamespace="http://schemas.microsoft.com/office/2006/metadata/properties" ma:root="true" ma:fieldsID="51a103bf26f3020ae8d9d758df8d8d1b" ns2:_="" ns3:_="">
    <xsd:import namespace="7f3ded6b-9f36-4dc7-94f7-8bcfdfd6f296"/>
    <xsd:import namespace="da2eeefd-f686-4a93-b090-62c29e4e8d03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3ded6b-9f36-4dc7-94f7-8bcfdfd6f29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6ea8b51c-3e7f-4ee6-9cb6-5c559fe0fb83}" ma:internalName="TaxCatchAll" ma:showField="CatchAllData" ma:web="7f3ded6b-9f36-4dc7-94f7-8bcfdfd6f29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2eeefd-f686-4a93-b090-62c29e4e8d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4575b258-51ca-4bfc-9286-8507449b57b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7C71B4D-E7DD-44C5-955A-9A0BAFD62E7A}">
  <ds:schemaRefs>
    <ds:schemaRef ds:uri="7f3ded6b-9f36-4dc7-94f7-8bcfdfd6f296"/>
    <ds:schemaRef ds:uri="da2eeefd-f686-4a93-b090-62c29e4e8d03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EDFA6EA8-E7AC-4807-A7D9-A4F374B7FB2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82291D4-2778-42E4-81D7-AFA80B8BE774}">
  <ds:schemaRefs>
    <ds:schemaRef ds:uri="7f3ded6b-9f36-4dc7-94f7-8bcfdfd6f296"/>
    <ds:schemaRef ds:uri="da2eeefd-f686-4a93-b090-62c29e4e8d0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13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Balance Blueprint Building Better Boundaries</vt:lpstr>
      <vt:lpstr>Defining Boundaries in Emotional Wellness</vt:lpstr>
      <vt:lpstr>Boundaries prevent Emotional Overload</vt:lpstr>
      <vt:lpstr>Self Awareness and Emotional Health</vt:lpstr>
      <vt:lpstr>Healthy Communication</vt:lpstr>
      <vt:lpstr>Healthy Communication</vt:lpstr>
      <vt:lpstr>Protecting Time and Energy</vt:lpstr>
      <vt:lpstr>Respecting Personal Space and Privacy</vt:lpstr>
      <vt:lpstr>Relationships and Emotional Balance</vt:lpstr>
      <vt:lpstr>The Ripple Effect</vt:lpstr>
      <vt:lpstr>Effective vs. Non-Effective</vt:lpstr>
      <vt:lpstr>Effective vs. Non-Effective</vt:lpstr>
      <vt:lpstr>Effective vs. Non-Effective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Sean Venckus</dc:creator>
  <cp:revision>1</cp:revision>
  <dcterms:created xsi:type="dcterms:W3CDTF">2025-10-01T20:02:06Z</dcterms:created>
  <dcterms:modified xsi:type="dcterms:W3CDTF">2025-10-17T15:43:45Z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0x0101002DE96472BC90BE48B76C2E42FD0B8635</vt:lpwstr>
  </property>
  <property fmtid="{D5CDD505-2E9C-101B-9397-08002B2CF9AE}" pid="3" name="MediaServiceImageTags">
    <vt:lpwstr/>
  </property>
</Properties>
</file>