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8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71C49F-BF4A-4509-A5C5-E7D26C2FD9E2}" v="1518" dt="2025-10-17T15:44:42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an Venckus" userId="88a9973b-8cf7-47d7-a763-5128bdf1e811" providerId="ADAL" clId="{7656FF07-8DF7-45CB-860A-EA380C73E235}"/>
    <pc:docChg chg="undo custSel addSld modSld">
      <pc:chgData name="Sean Venckus" userId="88a9973b-8cf7-47d7-a763-5128bdf1e811" providerId="ADAL" clId="{7656FF07-8DF7-45CB-860A-EA380C73E235}" dt="2025-10-17T15:44:42.481" v="1920" actId="20577"/>
      <pc:docMkLst>
        <pc:docMk/>
      </pc:docMkLst>
      <pc:sldChg chg="addSp delSp modSp mod setBg addAnim setClrOvrMap">
        <pc:chgData name="Sean Venckus" userId="88a9973b-8cf7-47d7-a763-5128bdf1e811" providerId="ADAL" clId="{7656FF07-8DF7-45CB-860A-EA380C73E235}" dt="2025-10-13T21:14:24.162" v="1811" actId="26606"/>
        <pc:sldMkLst>
          <pc:docMk/>
          <pc:sldMk cId="789446393" sldId="256"/>
        </pc:sldMkLst>
        <pc:spChg chg="mod">
          <ac:chgData name="Sean Venckus" userId="88a9973b-8cf7-47d7-a763-5128bdf1e811" providerId="ADAL" clId="{7656FF07-8DF7-45CB-860A-EA380C73E235}" dt="2025-10-13T21:14:24.162" v="1811" actId="26606"/>
          <ac:spMkLst>
            <pc:docMk/>
            <pc:sldMk cId="789446393" sldId="256"/>
            <ac:spMk id="2" creationId="{6F6DAC77-0AA3-018B-16E9-AF011175EB00}"/>
          </ac:spMkLst>
        </pc:spChg>
        <pc:spChg chg="mod">
          <ac:chgData name="Sean Venckus" userId="88a9973b-8cf7-47d7-a763-5128bdf1e811" providerId="ADAL" clId="{7656FF07-8DF7-45CB-860A-EA380C73E235}" dt="2025-10-13T21:14:24.162" v="1811" actId="26606"/>
          <ac:spMkLst>
            <pc:docMk/>
            <pc:sldMk cId="789446393" sldId="256"/>
            <ac:spMk id="3" creationId="{B67AFD2C-B2AB-2B99-9879-646A21AA4D99}"/>
          </ac:spMkLst>
        </pc:spChg>
        <pc:spChg chg="add">
          <ac:chgData name="Sean Venckus" userId="88a9973b-8cf7-47d7-a763-5128bdf1e811" providerId="ADAL" clId="{7656FF07-8DF7-45CB-860A-EA380C73E235}" dt="2025-10-13T21:14:24.162" v="1811" actId="26606"/>
          <ac:spMkLst>
            <pc:docMk/>
            <pc:sldMk cId="789446393" sldId="256"/>
            <ac:spMk id="14" creationId="{9B7AD9F6-8CE7-4299-8FC6-328F4DCD3FF9}"/>
          </ac:spMkLst>
        </pc:spChg>
        <pc:spChg chg="add">
          <ac:chgData name="Sean Venckus" userId="88a9973b-8cf7-47d7-a763-5128bdf1e811" providerId="ADAL" clId="{7656FF07-8DF7-45CB-860A-EA380C73E235}" dt="2025-10-13T21:14:24.162" v="1811" actId="26606"/>
          <ac:spMkLst>
            <pc:docMk/>
            <pc:sldMk cId="789446393" sldId="256"/>
            <ac:spMk id="16" creationId="{F49775AF-8896-43EE-92C6-83497D6DC56F}"/>
          </ac:spMkLst>
        </pc:spChg>
        <pc:picChg chg="add mod ord">
          <ac:chgData name="Sean Venckus" userId="88a9973b-8cf7-47d7-a763-5128bdf1e811" providerId="ADAL" clId="{7656FF07-8DF7-45CB-860A-EA380C73E235}" dt="2025-10-13T21:14:24.162" v="1811" actId="26606"/>
          <ac:picMkLst>
            <pc:docMk/>
            <pc:sldMk cId="789446393" sldId="256"/>
            <ac:picMk id="5" creationId="{D7E4CB0C-D635-FE24-F520-470A5D1DDE23}"/>
          </ac:picMkLst>
        </pc:picChg>
      </pc:sldChg>
      <pc:sldChg chg="addSp delSp modSp mod setBg">
        <pc:chgData name="Sean Venckus" userId="88a9973b-8cf7-47d7-a763-5128bdf1e811" providerId="ADAL" clId="{7656FF07-8DF7-45CB-860A-EA380C73E235}" dt="2025-10-13T15:25:34.178" v="1801" actId="26606"/>
        <pc:sldMkLst>
          <pc:docMk/>
          <pc:sldMk cId="2810991922" sldId="257"/>
        </pc:sldMkLst>
        <pc:spChg chg="mo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2" creationId="{9F6263C3-96F5-AACB-F8FE-82E33B1D059D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9" creationId="{BACC6370-2D7E-4714-9D71-7542949D7D5D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11" creationId="{256B2C21-A230-48C0-8DF1-C46611373C44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13" creationId="{3847E18C-932D-4C95-AABA-FEC7C9499AD7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15" creationId="{3150CB11-0C61-439E-910F-5787759E72A0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17" creationId="{43F8A58B-5155-44CE-A5FF-7647B47D0A7A}"/>
          </ac:spMkLst>
        </pc:spChg>
        <pc:spChg chg="add">
          <ac:chgData name="Sean Venckus" userId="88a9973b-8cf7-47d7-a763-5128bdf1e811" providerId="ADAL" clId="{7656FF07-8DF7-45CB-860A-EA380C73E235}" dt="2025-10-13T15:25:34.178" v="1801" actId="26606"/>
          <ac:spMkLst>
            <pc:docMk/>
            <pc:sldMk cId="2810991922" sldId="257"/>
            <ac:spMk id="19" creationId="{443F2ACA-E6D6-4028-82DD-F03C262D5DE6}"/>
          </ac:spMkLst>
        </pc:spChg>
        <pc:graphicFrameChg chg="add">
          <ac:chgData name="Sean Venckus" userId="88a9973b-8cf7-47d7-a763-5128bdf1e811" providerId="ADAL" clId="{7656FF07-8DF7-45CB-860A-EA380C73E235}" dt="2025-10-13T15:25:34.178" v="1801" actId="26606"/>
          <ac:graphicFrameMkLst>
            <pc:docMk/>
            <pc:sldMk cId="2810991922" sldId="257"/>
            <ac:graphicFrameMk id="5" creationId="{88CC44FB-9AF2-EEAA-8230-3EE400C34088}"/>
          </ac:graphicFrameMkLst>
        </pc:graphicFrameChg>
      </pc:sldChg>
      <pc:sldChg chg="addSp modSp mod setBg">
        <pc:chgData name="Sean Venckus" userId="88a9973b-8cf7-47d7-a763-5128bdf1e811" providerId="ADAL" clId="{7656FF07-8DF7-45CB-860A-EA380C73E235}" dt="2025-10-13T15:26:33.584" v="1803" actId="26606"/>
        <pc:sldMkLst>
          <pc:docMk/>
          <pc:sldMk cId="1265910579" sldId="258"/>
        </pc:sldMkLst>
        <pc:spChg chg="mod">
          <ac:chgData name="Sean Venckus" userId="88a9973b-8cf7-47d7-a763-5128bdf1e811" providerId="ADAL" clId="{7656FF07-8DF7-45CB-860A-EA380C73E235}" dt="2025-10-13T15:26:33.584" v="1803" actId="26606"/>
          <ac:spMkLst>
            <pc:docMk/>
            <pc:sldMk cId="1265910579" sldId="258"/>
            <ac:spMk id="2" creationId="{40647892-38A7-B77C-0046-C3808407D7F2}"/>
          </ac:spMkLst>
        </pc:spChg>
        <pc:spChg chg="mod">
          <ac:chgData name="Sean Venckus" userId="88a9973b-8cf7-47d7-a763-5128bdf1e811" providerId="ADAL" clId="{7656FF07-8DF7-45CB-860A-EA380C73E235}" dt="2025-10-13T15:26:33.584" v="1803" actId="26606"/>
          <ac:spMkLst>
            <pc:docMk/>
            <pc:sldMk cId="1265910579" sldId="258"/>
            <ac:spMk id="3" creationId="{0025A0B9-A9C8-FC13-E0B7-063C65E7EE4E}"/>
          </ac:spMkLst>
        </pc:spChg>
        <pc:spChg chg="add">
          <ac:chgData name="Sean Venckus" userId="88a9973b-8cf7-47d7-a763-5128bdf1e811" providerId="ADAL" clId="{7656FF07-8DF7-45CB-860A-EA380C73E235}" dt="2025-10-13T15:26:33.584" v="1803" actId="26606"/>
          <ac:spMkLst>
            <pc:docMk/>
            <pc:sldMk cId="1265910579" sldId="258"/>
            <ac:spMk id="9" creationId="{9F7D5CDA-D291-4307-BF55-1381FED29634}"/>
          </ac:spMkLst>
        </pc:spChg>
        <pc:picChg chg="add">
          <ac:chgData name="Sean Venckus" userId="88a9973b-8cf7-47d7-a763-5128bdf1e811" providerId="ADAL" clId="{7656FF07-8DF7-45CB-860A-EA380C73E235}" dt="2025-10-13T15:26:33.584" v="1803" actId="26606"/>
          <ac:picMkLst>
            <pc:docMk/>
            <pc:sldMk cId="1265910579" sldId="258"/>
            <ac:picMk id="5" creationId="{2A7A68E6-A3DA-18FE-6320-49CA2230E989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5:26:57.503" v="1804" actId="26606"/>
        <pc:sldMkLst>
          <pc:docMk/>
          <pc:sldMk cId="614860464" sldId="259"/>
        </pc:sldMkLst>
        <pc:spChg chg="mo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2" creationId="{F3554A56-6F0F-C8E9-F687-9DE0A21BD21B}"/>
          </ac:spMkLst>
        </pc:spChg>
        <pc:spChg chg="mo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3" creationId="{5672CAF6-CFE4-4BB3-9B25-05F0E6F6B6A5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8" creationId="{09588DA8-065E-4F6F-8EFD-43104AB2E0CF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10" creationId="{C4285719-470E-454C-AF62-8323075F1F5B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12" creationId="{CD9FE4EF-C4D8-49A0-B2FF-81D8DB7D8A24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14" creationId="{4300840D-0A0B-4512-BACA-B439D5B9C57C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16" creationId="{D2B78728-A580-49A7-84F9-6EF6F583ADE0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18" creationId="{38FAA1A1-D861-433F-88FA-1E9D6FD31D11}"/>
          </ac:spMkLst>
        </pc:spChg>
        <pc:spChg chg="add">
          <ac:chgData name="Sean Venckus" userId="88a9973b-8cf7-47d7-a763-5128bdf1e811" providerId="ADAL" clId="{7656FF07-8DF7-45CB-860A-EA380C73E235}" dt="2025-10-13T15:26:57.503" v="1804" actId="26606"/>
          <ac:spMkLst>
            <pc:docMk/>
            <pc:sldMk cId="614860464" sldId="259"/>
            <ac:spMk id="20" creationId="{8D71EDA1-87BF-4D5D-AB79-F346FD19278A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5:27:21.517" v="1805" actId="26606"/>
        <pc:sldMkLst>
          <pc:docMk/>
          <pc:sldMk cId="4176128665" sldId="260"/>
        </pc:sldMkLst>
        <pc:spChg chg="mod">
          <ac:chgData name="Sean Venckus" userId="88a9973b-8cf7-47d7-a763-5128bdf1e811" providerId="ADAL" clId="{7656FF07-8DF7-45CB-860A-EA380C73E235}" dt="2025-10-13T15:27:21.517" v="1805" actId="26606"/>
          <ac:spMkLst>
            <pc:docMk/>
            <pc:sldMk cId="4176128665" sldId="260"/>
            <ac:spMk id="2" creationId="{B38D92AD-6296-782C-C0CF-88CA3F807660}"/>
          </ac:spMkLst>
        </pc:spChg>
        <pc:spChg chg="mod">
          <ac:chgData name="Sean Venckus" userId="88a9973b-8cf7-47d7-a763-5128bdf1e811" providerId="ADAL" clId="{7656FF07-8DF7-45CB-860A-EA380C73E235}" dt="2025-10-13T15:27:21.517" v="1805" actId="26606"/>
          <ac:spMkLst>
            <pc:docMk/>
            <pc:sldMk cId="4176128665" sldId="260"/>
            <ac:spMk id="3" creationId="{E97AE493-3DAF-77E3-777C-908CCA3526A8}"/>
          </ac:spMkLst>
        </pc:spChg>
        <pc:spChg chg="add">
          <ac:chgData name="Sean Venckus" userId="88a9973b-8cf7-47d7-a763-5128bdf1e811" providerId="ADAL" clId="{7656FF07-8DF7-45CB-860A-EA380C73E235}" dt="2025-10-13T15:27:21.517" v="1805" actId="26606"/>
          <ac:spMkLst>
            <pc:docMk/>
            <pc:sldMk cId="4176128665" sldId="260"/>
            <ac:spMk id="9" creationId="{E51BA4DF-2BD4-4EC2-B1DB-B27C8AC71864}"/>
          </ac:spMkLst>
        </pc:spChg>
        <pc:picChg chg="add">
          <ac:chgData name="Sean Venckus" userId="88a9973b-8cf7-47d7-a763-5128bdf1e811" providerId="ADAL" clId="{7656FF07-8DF7-45CB-860A-EA380C73E235}" dt="2025-10-13T15:27:21.517" v="1805" actId="26606"/>
          <ac:picMkLst>
            <pc:docMk/>
            <pc:sldMk cId="4176128665" sldId="260"/>
            <ac:picMk id="5" creationId="{AAA6CCC0-BE98-BDFD-EDC0-06C5F4C8EEE4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5:27:50.917" v="1806" actId="26606"/>
        <pc:sldMkLst>
          <pc:docMk/>
          <pc:sldMk cId="1895835722" sldId="261"/>
        </pc:sldMkLst>
        <pc:spChg chg="mo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2" creationId="{E579FCC9-91FF-6F8D-07D4-E6B82F6F678A}"/>
          </ac:spMkLst>
        </pc:spChg>
        <pc:spChg chg="mo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3" creationId="{A5F0AD23-699B-5790-BE17-79929590C1C4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8" creationId="{09588DA8-065E-4F6F-8EFD-43104AB2E0CF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10" creationId="{C4285719-470E-454C-AF62-8323075F1F5B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12" creationId="{CD9FE4EF-C4D8-49A0-B2FF-81D8DB7D8A24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14" creationId="{4300840D-0A0B-4512-BACA-B439D5B9C57C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16" creationId="{D2B78728-A580-49A7-84F9-6EF6F583ADE0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18" creationId="{38FAA1A1-D861-433F-88FA-1E9D6FD31D11}"/>
          </ac:spMkLst>
        </pc:spChg>
        <pc:spChg chg="add">
          <ac:chgData name="Sean Venckus" userId="88a9973b-8cf7-47d7-a763-5128bdf1e811" providerId="ADAL" clId="{7656FF07-8DF7-45CB-860A-EA380C73E235}" dt="2025-10-13T15:27:50.917" v="1806" actId="26606"/>
          <ac:spMkLst>
            <pc:docMk/>
            <pc:sldMk cId="1895835722" sldId="261"/>
            <ac:spMk id="20" creationId="{8D71EDA1-87BF-4D5D-AB79-F346FD19278A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5:28:12.458" v="1807" actId="26606"/>
        <pc:sldMkLst>
          <pc:docMk/>
          <pc:sldMk cId="2331518304" sldId="262"/>
        </pc:sldMkLst>
        <pc:spChg chg="mod">
          <ac:chgData name="Sean Venckus" userId="88a9973b-8cf7-47d7-a763-5128bdf1e811" providerId="ADAL" clId="{7656FF07-8DF7-45CB-860A-EA380C73E235}" dt="2025-10-13T15:28:12.458" v="1807" actId="26606"/>
          <ac:spMkLst>
            <pc:docMk/>
            <pc:sldMk cId="2331518304" sldId="262"/>
            <ac:spMk id="2" creationId="{97ED1011-F26B-D90D-C24B-7853A5E924F3}"/>
          </ac:spMkLst>
        </pc:spChg>
        <pc:spChg chg="mod">
          <ac:chgData name="Sean Venckus" userId="88a9973b-8cf7-47d7-a763-5128bdf1e811" providerId="ADAL" clId="{7656FF07-8DF7-45CB-860A-EA380C73E235}" dt="2025-10-13T15:28:12.458" v="1807" actId="26606"/>
          <ac:spMkLst>
            <pc:docMk/>
            <pc:sldMk cId="2331518304" sldId="262"/>
            <ac:spMk id="3" creationId="{A5FE9F6D-1A4A-4E8D-1BB0-35D801148A2D}"/>
          </ac:spMkLst>
        </pc:spChg>
        <pc:spChg chg="add">
          <ac:chgData name="Sean Venckus" userId="88a9973b-8cf7-47d7-a763-5128bdf1e811" providerId="ADAL" clId="{7656FF07-8DF7-45CB-860A-EA380C73E235}" dt="2025-10-13T15:28:12.458" v="1807" actId="26606"/>
          <ac:spMkLst>
            <pc:docMk/>
            <pc:sldMk cId="2331518304" sldId="262"/>
            <ac:spMk id="8" creationId="{907EF6B7-1338-4443-8C46-6A318D952DFD}"/>
          </ac:spMkLst>
        </pc:spChg>
        <pc:spChg chg="add">
          <ac:chgData name="Sean Venckus" userId="88a9973b-8cf7-47d7-a763-5128bdf1e811" providerId="ADAL" clId="{7656FF07-8DF7-45CB-860A-EA380C73E235}" dt="2025-10-13T15:28:12.458" v="1807" actId="26606"/>
          <ac:spMkLst>
            <pc:docMk/>
            <pc:sldMk cId="2331518304" sldId="262"/>
            <ac:spMk id="10" creationId="{DAAE4CDD-124C-4DCF-9584-B6033B545DD5}"/>
          </ac:spMkLst>
        </pc:spChg>
        <pc:spChg chg="add">
          <ac:chgData name="Sean Venckus" userId="88a9973b-8cf7-47d7-a763-5128bdf1e811" providerId="ADAL" clId="{7656FF07-8DF7-45CB-860A-EA380C73E235}" dt="2025-10-13T15:28:12.458" v="1807" actId="26606"/>
          <ac:spMkLst>
            <pc:docMk/>
            <pc:sldMk cId="2331518304" sldId="262"/>
            <ac:spMk id="12" creationId="{081E4A58-353D-44AE-B2FC-2A74E2E400F7}"/>
          </ac:spMkLst>
        </pc:spChg>
      </pc:sldChg>
      <pc:sldChg chg="addSp modSp mod setBg">
        <pc:chgData name="Sean Venckus" userId="88a9973b-8cf7-47d7-a763-5128bdf1e811" providerId="ADAL" clId="{7656FF07-8DF7-45CB-860A-EA380C73E235}" dt="2025-10-13T15:28:26.031" v="1808" actId="26606"/>
        <pc:sldMkLst>
          <pc:docMk/>
          <pc:sldMk cId="2786466803" sldId="263"/>
        </pc:sldMkLst>
        <pc:spChg chg="mod">
          <ac:chgData name="Sean Venckus" userId="88a9973b-8cf7-47d7-a763-5128bdf1e811" providerId="ADAL" clId="{7656FF07-8DF7-45CB-860A-EA380C73E235}" dt="2025-10-13T15:28:26.031" v="1808" actId="26606"/>
          <ac:spMkLst>
            <pc:docMk/>
            <pc:sldMk cId="2786466803" sldId="263"/>
            <ac:spMk id="2" creationId="{40AD4A3F-48C2-828A-B62D-CA73E9754A8B}"/>
          </ac:spMkLst>
        </pc:spChg>
        <pc:spChg chg="mod">
          <ac:chgData name="Sean Venckus" userId="88a9973b-8cf7-47d7-a763-5128bdf1e811" providerId="ADAL" clId="{7656FF07-8DF7-45CB-860A-EA380C73E235}" dt="2025-10-13T15:28:26.031" v="1808" actId="26606"/>
          <ac:spMkLst>
            <pc:docMk/>
            <pc:sldMk cId="2786466803" sldId="263"/>
            <ac:spMk id="3" creationId="{E6D1A5BC-9506-DEE1-DF93-C10A508A0F7F}"/>
          </ac:spMkLst>
        </pc:spChg>
        <pc:spChg chg="add">
          <ac:chgData name="Sean Venckus" userId="88a9973b-8cf7-47d7-a763-5128bdf1e811" providerId="ADAL" clId="{7656FF07-8DF7-45CB-860A-EA380C73E235}" dt="2025-10-13T15:28:26.031" v="1808" actId="26606"/>
          <ac:spMkLst>
            <pc:docMk/>
            <pc:sldMk cId="2786466803" sldId="263"/>
            <ac:spMk id="9" creationId="{2C61293E-6EBE-43EF-A52C-9BEBFD7679D4}"/>
          </ac:spMkLst>
        </pc:spChg>
        <pc:spChg chg="add">
          <ac:chgData name="Sean Venckus" userId="88a9973b-8cf7-47d7-a763-5128bdf1e811" providerId="ADAL" clId="{7656FF07-8DF7-45CB-860A-EA380C73E235}" dt="2025-10-13T15:28:26.031" v="1808" actId="26606"/>
          <ac:spMkLst>
            <pc:docMk/>
            <pc:sldMk cId="2786466803" sldId="263"/>
            <ac:spMk id="11" creationId="{21540236-BFD5-4A9D-8840-4703E7F76825}"/>
          </ac:spMkLst>
        </pc:spChg>
        <pc:picChg chg="add">
          <ac:chgData name="Sean Venckus" userId="88a9973b-8cf7-47d7-a763-5128bdf1e811" providerId="ADAL" clId="{7656FF07-8DF7-45CB-860A-EA380C73E235}" dt="2025-10-13T15:28:26.031" v="1808" actId="26606"/>
          <ac:picMkLst>
            <pc:docMk/>
            <pc:sldMk cId="2786466803" sldId="263"/>
            <ac:picMk id="5" creationId="{1A9BE1B6-44D7-CC36-27A6-890720A0A326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5:29:01.651" v="1809" actId="26606"/>
        <pc:sldMkLst>
          <pc:docMk/>
          <pc:sldMk cId="158732860" sldId="264"/>
        </pc:sldMkLst>
        <pc:spChg chg="mod">
          <ac:chgData name="Sean Venckus" userId="88a9973b-8cf7-47d7-a763-5128bdf1e811" providerId="ADAL" clId="{7656FF07-8DF7-45CB-860A-EA380C73E235}" dt="2025-10-13T15:29:01.651" v="1809" actId="26606"/>
          <ac:spMkLst>
            <pc:docMk/>
            <pc:sldMk cId="158732860" sldId="264"/>
            <ac:spMk id="2" creationId="{2C3C0B88-C6AF-F7E7-4235-0463B86BCB38}"/>
          </ac:spMkLst>
        </pc:spChg>
        <pc:spChg chg="mod">
          <ac:chgData name="Sean Venckus" userId="88a9973b-8cf7-47d7-a763-5128bdf1e811" providerId="ADAL" clId="{7656FF07-8DF7-45CB-860A-EA380C73E235}" dt="2025-10-13T15:29:01.651" v="1809" actId="26606"/>
          <ac:spMkLst>
            <pc:docMk/>
            <pc:sldMk cId="158732860" sldId="264"/>
            <ac:spMk id="3" creationId="{F6689256-E98E-CEB3-AC51-E645EA4B5401}"/>
          </ac:spMkLst>
        </pc:spChg>
        <pc:spChg chg="add">
          <ac:chgData name="Sean Venckus" userId="88a9973b-8cf7-47d7-a763-5128bdf1e811" providerId="ADAL" clId="{7656FF07-8DF7-45CB-860A-EA380C73E235}" dt="2025-10-13T15:29:01.651" v="1809" actId="26606"/>
          <ac:spMkLst>
            <pc:docMk/>
            <pc:sldMk cId="158732860" sldId="264"/>
            <ac:spMk id="9" creationId="{9F7D5CDA-D291-4307-BF55-1381FED29634}"/>
          </ac:spMkLst>
        </pc:spChg>
        <pc:picChg chg="add">
          <ac:chgData name="Sean Venckus" userId="88a9973b-8cf7-47d7-a763-5128bdf1e811" providerId="ADAL" clId="{7656FF07-8DF7-45CB-860A-EA380C73E235}" dt="2025-10-13T15:29:01.651" v="1809" actId="26606"/>
          <ac:picMkLst>
            <pc:docMk/>
            <pc:sldMk cId="158732860" sldId="264"/>
            <ac:picMk id="5" creationId="{7347835F-19F9-35F1-978C-7D6D23B0D0EB}"/>
          </ac:picMkLst>
        </pc:picChg>
      </pc:sldChg>
      <pc:sldChg chg="addSp modSp mod setBg">
        <pc:chgData name="Sean Venckus" userId="88a9973b-8cf7-47d7-a763-5128bdf1e811" providerId="ADAL" clId="{7656FF07-8DF7-45CB-860A-EA380C73E235}" dt="2025-10-13T15:29:13.449" v="1810" actId="26606"/>
        <pc:sldMkLst>
          <pc:docMk/>
          <pc:sldMk cId="2886814919" sldId="265"/>
        </pc:sldMkLst>
        <pc:spChg chg="mod">
          <ac:chgData name="Sean Venckus" userId="88a9973b-8cf7-47d7-a763-5128bdf1e811" providerId="ADAL" clId="{7656FF07-8DF7-45CB-860A-EA380C73E235}" dt="2025-10-13T15:29:13.449" v="1810" actId="26606"/>
          <ac:spMkLst>
            <pc:docMk/>
            <pc:sldMk cId="2886814919" sldId="265"/>
            <ac:spMk id="2" creationId="{3DA6DA5A-CF9B-D147-AAD4-EF862EBB2565}"/>
          </ac:spMkLst>
        </pc:spChg>
        <pc:spChg chg="mod">
          <ac:chgData name="Sean Venckus" userId="88a9973b-8cf7-47d7-a763-5128bdf1e811" providerId="ADAL" clId="{7656FF07-8DF7-45CB-860A-EA380C73E235}" dt="2025-10-13T15:29:13.449" v="1810" actId="26606"/>
          <ac:spMkLst>
            <pc:docMk/>
            <pc:sldMk cId="2886814919" sldId="265"/>
            <ac:spMk id="3" creationId="{EF91875D-E2A4-E0C5-EFC6-012E81599B9F}"/>
          </ac:spMkLst>
        </pc:spChg>
        <pc:spChg chg="add">
          <ac:chgData name="Sean Venckus" userId="88a9973b-8cf7-47d7-a763-5128bdf1e811" providerId="ADAL" clId="{7656FF07-8DF7-45CB-860A-EA380C73E235}" dt="2025-10-13T15:29:13.449" v="1810" actId="26606"/>
          <ac:spMkLst>
            <pc:docMk/>
            <pc:sldMk cId="2886814919" sldId="265"/>
            <ac:spMk id="9" creationId="{C0763A76-9F1C-4FC5-82B7-DD475DA461B2}"/>
          </ac:spMkLst>
        </pc:spChg>
        <pc:spChg chg="add">
          <ac:chgData name="Sean Venckus" userId="88a9973b-8cf7-47d7-a763-5128bdf1e811" providerId="ADAL" clId="{7656FF07-8DF7-45CB-860A-EA380C73E235}" dt="2025-10-13T15:29:13.449" v="1810" actId="26606"/>
          <ac:spMkLst>
            <pc:docMk/>
            <pc:sldMk cId="2886814919" sldId="265"/>
            <ac:spMk id="11" creationId="{E81BF4F6-F2CF-4984-9D14-D6966D92F99F}"/>
          </ac:spMkLst>
        </pc:spChg>
        <pc:picChg chg="add">
          <ac:chgData name="Sean Venckus" userId="88a9973b-8cf7-47d7-a763-5128bdf1e811" providerId="ADAL" clId="{7656FF07-8DF7-45CB-860A-EA380C73E235}" dt="2025-10-13T15:29:13.449" v="1810" actId="26606"/>
          <ac:picMkLst>
            <pc:docMk/>
            <pc:sldMk cId="2886814919" sldId="265"/>
            <ac:picMk id="5" creationId="{F7542894-97F7-89A2-D326-B9FDC30D79BB}"/>
          </ac:picMkLst>
        </pc:picChg>
      </pc:sldChg>
      <pc:sldChg chg="modSp mod">
        <pc:chgData name="Sean Venckus" userId="88a9973b-8cf7-47d7-a763-5128bdf1e811" providerId="ADAL" clId="{7656FF07-8DF7-45CB-860A-EA380C73E235}" dt="2025-10-17T15:40:54.041" v="1873" actId="20577"/>
        <pc:sldMkLst>
          <pc:docMk/>
          <pc:sldMk cId="1321985190" sldId="266"/>
        </pc:sldMkLst>
        <pc:spChg chg="mod">
          <ac:chgData name="Sean Venckus" userId="88a9973b-8cf7-47d7-a763-5128bdf1e811" providerId="ADAL" clId="{7656FF07-8DF7-45CB-860A-EA380C73E235}" dt="2025-10-13T15:24:24.640" v="1797"/>
          <ac:spMkLst>
            <pc:docMk/>
            <pc:sldMk cId="1321985190" sldId="266"/>
            <ac:spMk id="2" creationId="{0B8532B6-D0E8-D611-98CE-DB461CB70DD4}"/>
          </ac:spMkLst>
        </pc:spChg>
        <pc:spChg chg="mod">
          <ac:chgData name="Sean Venckus" userId="88a9973b-8cf7-47d7-a763-5128bdf1e811" providerId="ADAL" clId="{7656FF07-8DF7-45CB-860A-EA380C73E235}" dt="2025-10-17T15:40:54.041" v="1873" actId="20577"/>
          <ac:spMkLst>
            <pc:docMk/>
            <pc:sldMk cId="1321985190" sldId="266"/>
            <ac:spMk id="3" creationId="{3BEEEC79-D347-5199-F789-F0147E08C809}"/>
          </ac:spMkLst>
        </pc:spChg>
      </pc:sldChg>
      <pc:sldChg chg="modSp mod">
        <pc:chgData name="Sean Venckus" userId="88a9973b-8cf7-47d7-a763-5128bdf1e811" providerId="ADAL" clId="{7656FF07-8DF7-45CB-860A-EA380C73E235}" dt="2025-10-17T15:40:41.612" v="1871" actId="2711"/>
        <pc:sldMkLst>
          <pc:docMk/>
          <pc:sldMk cId="3717446088" sldId="267"/>
        </pc:sldMkLst>
        <pc:spChg chg="mod">
          <ac:chgData name="Sean Venckus" userId="88a9973b-8cf7-47d7-a763-5128bdf1e811" providerId="ADAL" clId="{7656FF07-8DF7-45CB-860A-EA380C73E235}" dt="2025-10-13T15:24:24.640" v="1797"/>
          <ac:spMkLst>
            <pc:docMk/>
            <pc:sldMk cId="3717446088" sldId="267"/>
            <ac:spMk id="2" creationId="{103F5268-AF5D-FFD1-A737-FC8FD76B2E64}"/>
          </ac:spMkLst>
        </pc:spChg>
        <pc:spChg chg="mod">
          <ac:chgData name="Sean Venckus" userId="88a9973b-8cf7-47d7-a763-5128bdf1e811" providerId="ADAL" clId="{7656FF07-8DF7-45CB-860A-EA380C73E235}" dt="2025-10-17T15:40:41.612" v="1871" actId="2711"/>
          <ac:spMkLst>
            <pc:docMk/>
            <pc:sldMk cId="3717446088" sldId="267"/>
            <ac:spMk id="3" creationId="{A41DB1F3-8676-AE9D-BA0B-F20EC24F3FB5}"/>
          </ac:spMkLst>
        </pc:spChg>
      </pc:sldChg>
      <pc:sldChg chg="addSp modSp new mod setBg">
        <pc:chgData name="Sean Venckus" userId="88a9973b-8cf7-47d7-a763-5128bdf1e811" providerId="ADAL" clId="{7656FF07-8DF7-45CB-860A-EA380C73E235}" dt="2025-10-13T21:14:45.139" v="1812" actId="20577"/>
        <pc:sldMkLst>
          <pc:docMk/>
          <pc:sldMk cId="1645978696" sldId="268"/>
        </pc:sldMkLst>
        <pc:spChg chg="mo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2" creationId="{0D4CAC95-8949-0F7C-ED50-3150308E76FB}"/>
          </ac:spMkLst>
        </pc:spChg>
        <pc:spChg chg="mod">
          <ac:chgData name="Sean Venckus" userId="88a9973b-8cf7-47d7-a763-5128bdf1e811" providerId="ADAL" clId="{7656FF07-8DF7-45CB-860A-EA380C73E235}" dt="2025-10-13T21:14:45.139" v="1812" actId="20577"/>
          <ac:spMkLst>
            <pc:docMk/>
            <pc:sldMk cId="1645978696" sldId="268"/>
            <ac:spMk id="3" creationId="{CDD31976-E44E-CB7C-E162-B942FD55A9FD}"/>
          </ac:spMkLst>
        </pc:spChg>
        <pc:spChg chg="ad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8" creationId="{327D73B4-9F5C-4A64-A179-51B9500CB8B5}"/>
          </ac:spMkLst>
        </pc:spChg>
        <pc:spChg chg="ad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10" creationId="{C1F06963-6374-4B48-844F-071A9BAAAE02}"/>
          </ac:spMkLst>
        </pc:spChg>
        <pc:spChg chg="ad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12" creationId="{6CB927A4-E432-4310-9CD5-E89FF5063179}"/>
          </ac:spMkLst>
        </pc:spChg>
        <pc:spChg chg="ad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14" creationId="{1453BF6C-B012-48B7-B4E8-6D7AC7C27D02}"/>
          </ac:spMkLst>
        </pc:spChg>
        <pc:spChg chg="add">
          <ac:chgData name="Sean Venckus" userId="88a9973b-8cf7-47d7-a763-5128bdf1e811" providerId="ADAL" clId="{7656FF07-8DF7-45CB-860A-EA380C73E235}" dt="2025-10-13T15:25:57.651" v="1802" actId="26606"/>
          <ac:spMkLst>
            <pc:docMk/>
            <pc:sldMk cId="1645978696" sldId="268"/>
            <ac:spMk id="16" creationId="{E3020543-B24B-4EC4-8FFC-8DD88EEA91A8}"/>
          </ac:spMkLst>
        </pc:spChg>
        <pc:cxnChg chg="add">
          <ac:chgData name="Sean Venckus" userId="88a9973b-8cf7-47d7-a763-5128bdf1e811" providerId="ADAL" clId="{7656FF07-8DF7-45CB-860A-EA380C73E235}" dt="2025-10-13T15:25:57.651" v="1802" actId="26606"/>
          <ac:cxnSpMkLst>
            <pc:docMk/>
            <pc:sldMk cId="1645978696" sldId="268"/>
            <ac:cxnSpMk id="18" creationId="{C49DA8F6-BCC1-4447-B54C-57856834B94B}"/>
          </ac:cxnSpMkLst>
        </pc:cxnChg>
      </pc:sldChg>
      <pc:sldChg chg="modSp add mod">
        <pc:chgData name="Sean Venckus" userId="88a9973b-8cf7-47d7-a763-5128bdf1e811" providerId="ADAL" clId="{7656FF07-8DF7-45CB-860A-EA380C73E235}" dt="2025-10-17T15:44:42.481" v="1920" actId="20577"/>
        <pc:sldMkLst>
          <pc:docMk/>
          <pc:sldMk cId="2030502857" sldId="269"/>
        </pc:sldMkLst>
        <pc:spChg chg="mod">
          <ac:chgData name="Sean Venckus" userId="88a9973b-8cf7-47d7-a763-5128bdf1e811" providerId="ADAL" clId="{7656FF07-8DF7-45CB-860A-EA380C73E235}" dt="2025-10-17T15:44:42.481" v="1920" actId="20577"/>
          <ac:spMkLst>
            <pc:docMk/>
            <pc:sldMk cId="2030502857" sldId="269"/>
            <ac:spMk id="3" creationId="{E9C162E9-09D7-D35C-B37C-96FD647A3CD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4EE249-17CB-4DB6-9A0E-9E6967CC9EF8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324B91-1CDF-4352-9B2C-FDD6034DA635}">
      <dgm:prSet/>
      <dgm:spPr/>
      <dgm:t>
        <a:bodyPr/>
        <a:lstStyle/>
        <a:p>
          <a:r>
            <a:rPr lang="en-US"/>
            <a:t>Occupational wellness means balance, fulfillment, and sustainable productivity.</a:t>
          </a:r>
        </a:p>
      </dgm:t>
    </dgm:pt>
    <dgm:pt modelId="{E81FCE8C-89BC-4604-9E5D-B4602D724A90}" type="parTrans" cxnId="{94BA4050-E92A-4926-9BD3-FE6D2ABC69EC}">
      <dgm:prSet/>
      <dgm:spPr/>
      <dgm:t>
        <a:bodyPr/>
        <a:lstStyle/>
        <a:p>
          <a:endParaRPr lang="en-US"/>
        </a:p>
      </dgm:t>
    </dgm:pt>
    <dgm:pt modelId="{C38D45AD-F4B5-4E5A-AB67-079F55812FE1}" type="sibTrans" cxnId="{94BA4050-E92A-4926-9BD3-FE6D2ABC69EC}">
      <dgm:prSet/>
      <dgm:spPr/>
      <dgm:t>
        <a:bodyPr/>
        <a:lstStyle/>
        <a:p>
          <a:endParaRPr lang="en-US"/>
        </a:p>
      </dgm:t>
    </dgm:pt>
    <dgm:pt modelId="{90A27E72-32BE-4EDD-8CC7-8573143062A5}">
      <dgm:prSet/>
      <dgm:spPr/>
      <dgm:t>
        <a:bodyPr/>
        <a:lstStyle/>
        <a:p>
          <a:r>
            <a:rPr lang="en-US"/>
            <a:t>Boundaries protect against:</a:t>
          </a:r>
        </a:p>
      </dgm:t>
    </dgm:pt>
    <dgm:pt modelId="{755BB292-059A-4C16-8F0C-41471DF227A8}" type="parTrans" cxnId="{5527D771-9BE1-40B1-811F-DF309EC31858}">
      <dgm:prSet/>
      <dgm:spPr/>
      <dgm:t>
        <a:bodyPr/>
        <a:lstStyle/>
        <a:p>
          <a:endParaRPr lang="en-US"/>
        </a:p>
      </dgm:t>
    </dgm:pt>
    <dgm:pt modelId="{54A70AAD-6325-410C-A286-69D71BE94FB6}" type="sibTrans" cxnId="{5527D771-9BE1-40B1-811F-DF309EC31858}">
      <dgm:prSet/>
      <dgm:spPr/>
      <dgm:t>
        <a:bodyPr/>
        <a:lstStyle/>
        <a:p>
          <a:endParaRPr lang="en-US"/>
        </a:p>
      </dgm:t>
    </dgm:pt>
    <dgm:pt modelId="{6661D497-1CED-444F-940C-D4C1F12FBEBD}">
      <dgm:prSet/>
      <dgm:spPr/>
      <dgm:t>
        <a:bodyPr/>
        <a:lstStyle/>
        <a:p>
          <a:r>
            <a:rPr lang="en-US"/>
            <a:t>Burnout </a:t>
          </a:r>
        </a:p>
      </dgm:t>
    </dgm:pt>
    <dgm:pt modelId="{8BEC0379-7A9F-44AB-AA7F-EFD5C3247664}" type="parTrans" cxnId="{8AF3E9E8-1DBA-4EBC-B4F6-BCD156EB2531}">
      <dgm:prSet/>
      <dgm:spPr/>
      <dgm:t>
        <a:bodyPr/>
        <a:lstStyle/>
        <a:p>
          <a:endParaRPr lang="en-US"/>
        </a:p>
      </dgm:t>
    </dgm:pt>
    <dgm:pt modelId="{AA68F410-BCAE-4D24-BA30-86FE5E5FC0EC}" type="sibTrans" cxnId="{8AF3E9E8-1DBA-4EBC-B4F6-BCD156EB2531}">
      <dgm:prSet/>
      <dgm:spPr/>
      <dgm:t>
        <a:bodyPr/>
        <a:lstStyle/>
        <a:p>
          <a:endParaRPr lang="en-US"/>
        </a:p>
      </dgm:t>
    </dgm:pt>
    <dgm:pt modelId="{AE7B1A16-A7B7-4E56-8DEF-5FA0343F7A9F}">
      <dgm:prSet/>
      <dgm:spPr/>
      <dgm:t>
        <a:bodyPr/>
        <a:lstStyle/>
        <a:p>
          <a:r>
            <a:rPr lang="en-US"/>
            <a:t>Unnecessary Stress </a:t>
          </a:r>
        </a:p>
      </dgm:t>
    </dgm:pt>
    <dgm:pt modelId="{5106E38F-389E-4323-89D0-67798D8F6A95}" type="parTrans" cxnId="{D493B127-4093-43F9-8FC5-E6315436AFD1}">
      <dgm:prSet/>
      <dgm:spPr/>
      <dgm:t>
        <a:bodyPr/>
        <a:lstStyle/>
        <a:p>
          <a:endParaRPr lang="en-US"/>
        </a:p>
      </dgm:t>
    </dgm:pt>
    <dgm:pt modelId="{850774BD-AC60-415C-B009-F1DAC6774CC2}" type="sibTrans" cxnId="{D493B127-4093-43F9-8FC5-E6315436AFD1}">
      <dgm:prSet/>
      <dgm:spPr/>
      <dgm:t>
        <a:bodyPr/>
        <a:lstStyle/>
        <a:p>
          <a:endParaRPr lang="en-US"/>
        </a:p>
      </dgm:t>
    </dgm:pt>
    <dgm:pt modelId="{F6F2042C-92F7-4390-B053-82C005B30912}">
      <dgm:prSet/>
      <dgm:spPr/>
      <dgm:t>
        <a:bodyPr/>
        <a:lstStyle/>
        <a:p>
          <a:r>
            <a:rPr lang="en-US"/>
            <a:t>Unhealthy work habits.</a:t>
          </a:r>
        </a:p>
      </dgm:t>
    </dgm:pt>
    <dgm:pt modelId="{FB04ED17-4756-4B03-B6F1-032C95AB7BCD}" type="parTrans" cxnId="{0405F76E-6BD5-4A2B-BEE9-B19040D101FB}">
      <dgm:prSet/>
      <dgm:spPr/>
      <dgm:t>
        <a:bodyPr/>
        <a:lstStyle/>
        <a:p>
          <a:endParaRPr lang="en-US"/>
        </a:p>
      </dgm:t>
    </dgm:pt>
    <dgm:pt modelId="{237305EF-DF1A-44CA-B44A-3D6E72C4544D}" type="sibTrans" cxnId="{0405F76E-6BD5-4A2B-BEE9-B19040D101FB}">
      <dgm:prSet/>
      <dgm:spPr/>
      <dgm:t>
        <a:bodyPr/>
        <a:lstStyle/>
        <a:p>
          <a:endParaRPr lang="en-US"/>
        </a:p>
      </dgm:t>
    </dgm:pt>
    <dgm:pt modelId="{BB600C42-3C18-4E92-9401-77EF907BC61A}" type="pres">
      <dgm:prSet presAssocID="{194EE249-17CB-4DB6-9A0E-9E6967CC9EF8}" presName="Name0" presStyleCnt="0">
        <dgm:presLayoutVars>
          <dgm:dir/>
          <dgm:animLvl val="lvl"/>
          <dgm:resizeHandles val="exact"/>
        </dgm:presLayoutVars>
      </dgm:prSet>
      <dgm:spPr/>
    </dgm:pt>
    <dgm:pt modelId="{F23FADB6-4783-4841-8679-BBCF0BF2100F}" type="pres">
      <dgm:prSet presAssocID="{90A27E72-32BE-4EDD-8CC7-8573143062A5}" presName="boxAndChildren" presStyleCnt="0"/>
      <dgm:spPr/>
    </dgm:pt>
    <dgm:pt modelId="{6E32E252-EE9C-42FC-9FB7-76B931DF9D78}" type="pres">
      <dgm:prSet presAssocID="{90A27E72-32BE-4EDD-8CC7-8573143062A5}" presName="parentTextBox" presStyleLbl="node1" presStyleIdx="0" presStyleCnt="2"/>
      <dgm:spPr/>
    </dgm:pt>
    <dgm:pt modelId="{C2E700D7-51FE-4B1D-9487-179EEFB36CEE}" type="pres">
      <dgm:prSet presAssocID="{90A27E72-32BE-4EDD-8CC7-8573143062A5}" presName="entireBox" presStyleLbl="node1" presStyleIdx="0" presStyleCnt="2"/>
      <dgm:spPr/>
    </dgm:pt>
    <dgm:pt modelId="{793C7079-20BD-483F-B47A-CA60238066D3}" type="pres">
      <dgm:prSet presAssocID="{90A27E72-32BE-4EDD-8CC7-8573143062A5}" presName="descendantBox" presStyleCnt="0"/>
      <dgm:spPr/>
    </dgm:pt>
    <dgm:pt modelId="{C71CCAB0-BD33-448B-B3D8-38A3B7B8D0CE}" type="pres">
      <dgm:prSet presAssocID="{6661D497-1CED-444F-940C-D4C1F12FBEBD}" presName="childTextBox" presStyleLbl="fgAccFollowNode1" presStyleIdx="0" presStyleCnt="3">
        <dgm:presLayoutVars>
          <dgm:bulletEnabled val="1"/>
        </dgm:presLayoutVars>
      </dgm:prSet>
      <dgm:spPr/>
    </dgm:pt>
    <dgm:pt modelId="{63484D4F-1BDF-4F1B-AA8A-38DC2F6B6CBE}" type="pres">
      <dgm:prSet presAssocID="{AE7B1A16-A7B7-4E56-8DEF-5FA0343F7A9F}" presName="childTextBox" presStyleLbl="fgAccFollowNode1" presStyleIdx="1" presStyleCnt="3">
        <dgm:presLayoutVars>
          <dgm:bulletEnabled val="1"/>
        </dgm:presLayoutVars>
      </dgm:prSet>
      <dgm:spPr/>
    </dgm:pt>
    <dgm:pt modelId="{397D36F4-CF32-4680-9F26-141E3A4EA84A}" type="pres">
      <dgm:prSet presAssocID="{F6F2042C-92F7-4390-B053-82C005B30912}" presName="childTextBox" presStyleLbl="fgAccFollowNode1" presStyleIdx="2" presStyleCnt="3">
        <dgm:presLayoutVars>
          <dgm:bulletEnabled val="1"/>
        </dgm:presLayoutVars>
      </dgm:prSet>
      <dgm:spPr/>
    </dgm:pt>
    <dgm:pt modelId="{4DA3DBB0-6A4D-4137-AFB5-E56FEC30E53F}" type="pres">
      <dgm:prSet presAssocID="{C38D45AD-F4B5-4E5A-AB67-079F55812FE1}" presName="sp" presStyleCnt="0"/>
      <dgm:spPr/>
    </dgm:pt>
    <dgm:pt modelId="{2968322D-6320-4107-9973-467AA44D9768}" type="pres">
      <dgm:prSet presAssocID="{30324B91-1CDF-4352-9B2C-FDD6034DA635}" presName="arrowAndChildren" presStyleCnt="0"/>
      <dgm:spPr/>
    </dgm:pt>
    <dgm:pt modelId="{181D5EDF-A4C1-43EF-BB8B-C4F094E10311}" type="pres">
      <dgm:prSet presAssocID="{30324B91-1CDF-4352-9B2C-FDD6034DA635}" presName="parentTextArrow" presStyleLbl="node1" presStyleIdx="1" presStyleCnt="2"/>
      <dgm:spPr/>
    </dgm:pt>
  </dgm:ptLst>
  <dgm:cxnLst>
    <dgm:cxn modelId="{D493B127-4093-43F9-8FC5-E6315436AFD1}" srcId="{90A27E72-32BE-4EDD-8CC7-8573143062A5}" destId="{AE7B1A16-A7B7-4E56-8DEF-5FA0343F7A9F}" srcOrd="1" destOrd="0" parTransId="{5106E38F-389E-4323-89D0-67798D8F6A95}" sibTransId="{850774BD-AC60-415C-B009-F1DAC6774CC2}"/>
    <dgm:cxn modelId="{1136B43F-DE7E-4FD0-BC20-910CF026B696}" type="presOf" srcId="{90A27E72-32BE-4EDD-8CC7-8573143062A5}" destId="{C2E700D7-51FE-4B1D-9487-179EEFB36CEE}" srcOrd="1" destOrd="0" presId="urn:microsoft.com/office/officeart/2005/8/layout/process4"/>
    <dgm:cxn modelId="{DB33B65B-C303-4615-A527-D82EA864414E}" type="presOf" srcId="{30324B91-1CDF-4352-9B2C-FDD6034DA635}" destId="{181D5EDF-A4C1-43EF-BB8B-C4F094E10311}" srcOrd="0" destOrd="0" presId="urn:microsoft.com/office/officeart/2005/8/layout/process4"/>
    <dgm:cxn modelId="{0405F76E-6BD5-4A2B-BEE9-B19040D101FB}" srcId="{90A27E72-32BE-4EDD-8CC7-8573143062A5}" destId="{F6F2042C-92F7-4390-B053-82C005B30912}" srcOrd="2" destOrd="0" parTransId="{FB04ED17-4756-4B03-B6F1-032C95AB7BCD}" sibTransId="{237305EF-DF1A-44CA-B44A-3D6E72C4544D}"/>
    <dgm:cxn modelId="{94BA4050-E92A-4926-9BD3-FE6D2ABC69EC}" srcId="{194EE249-17CB-4DB6-9A0E-9E6967CC9EF8}" destId="{30324B91-1CDF-4352-9B2C-FDD6034DA635}" srcOrd="0" destOrd="0" parTransId="{E81FCE8C-89BC-4604-9E5D-B4602D724A90}" sibTransId="{C38D45AD-F4B5-4E5A-AB67-079F55812FE1}"/>
    <dgm:cxn modelId="{86CBD650-364C-42C0-A3A6-90BC9BF6E677}" type="presOf" srcId="{194EE249-17CB-4DB6-9A0E-9E6967CC9EF8}" destId="{BB600C42-3C18-4E92-9401-77EF907BC61A}" srcOrd="0" destOrd="0" presId="urn:microsoft.com/office/officeart/2005/8/layout/process4"/>
    <dgm:cxn modelId="{5527D771-9BE1-40B1-811F-DF309EC31858}" srcId="{194EE249-17CB-4DB6-9A0E-9E6967CC9EF8}" destId="{90A27E72-32BE-4EDD-8CC7-8573143062A5}" srcOrd="1" destOrd="0" parTransId="{755BB292-059A-4C16-8F0C-41471DF227A8}" sibTransId="{54A70AAD-6325-410C-A286-69D71BE94FB6}"/>
    <dgm:cxn modelId="{D1E76674-1630-49C8-8465-C66463112270}" type="presOf" srcId="{6661D497-1CED-444F-940C-D4C1F12FBEBD}" destId="{C71CCAB0-BD33-448B-B3D8-38A3B7B8D0CE}" srcOrd="0" destOrd="0" presId="urn:microsoft.com/office/officeart/2005/8/layout/process4"/>
    <dgm:cxn modelId="{CCE93385-FCB9-4120-8370-B91DDCE146DC}" type="presOf" srcId="{90A27E72-32BE-4EDD-8CC7-8573143062A5}" destId="{6E32E252-EE9C-42FC-9FB7-76B931DF9D78}" srcOrd="0" destOrd="0" presId="urn:microsoft.com/office/officeart/2005/8/layout/process4"/>
    <dgm:cxn modelId="{1E6399B4-6F46-4F3D-8990-50581083A21F}" type="presOf" srcId="{AE7B1A16-A7B7-4E56-8DEF-5FA0343F7A9F}" destId="{63484D4F-1BDF-4F1B-AA8A-38DC2F6B6CBE}" srcOrd="0" destOrd="0" presId="urn:microsoft.com/office/officeart/2005/8/layout/process4"/>
    <dgm:cxn modelId="{6C90E8BE-AD8D-4FFA-97D5-549B33D96F32}" type="presOf" srcId="{F6F2042C-92F7-4390-B053-82C005B30912}" destId="{397D36F4-CF32-4680-9F26-141E3A4EA84A}" srcOrd="0" destOrd="0" presId="urn:microsoft.com/office/officeart/2005/8/layout/process4"/>
    <dgm:cxn modelId="{8AF3E9E8-1DBA-4EBC-B4F6-BCD156EB2531}" srcId="{90A27E72-32BE-4EDD-8CC7-8573143062A5}" destId="{6661D497-1CED-444F-940C-D4C1F12FBEBD}" srcOrd="0" destOrd="0" parTransId="{8BEC0379-7A9F-44AB-AA7F-EFD5C3247664}" sibTransId="{AA68F410-BCAE-4D24-BA30-86FE5E5FC0EC}"/>
    <dgm:cxn modelId="{B0C53EF2-9362-45B3-A548-C59B31D13BAF}" type="presParOf" srcId="{BB600C42-3C18-4E92-9401-77EF907BC61A}" destId="{F23FADB6-4783-4841-8679-BBCF0BF2100F}" srcOrd="0" destOrd="0" presId="urn:microsoft.com/office/officeart/2005/8/layout/process4"/>
    <dgm:cxn modelId="{1F8C18AE-4DDA-46A5-A360-E65AAC0ACF5E}" type="presParOf" srcId="{F23FADB6-4783-4841-8679-BBCF0BF2100F}" destId="{6E32E252-EE9C-42FC-9FB7-76B931DF9D78}" srcOrd="0" destOrd="0" presId="urn:microsoft.com/office/officeart/2005/8/layout/process4"/>
    <dgm:cxn modelId="{8EFFACAD-96E4-40EE-A3F0-422372322952}" type="presParOf" srcId="{F23FADB6-4783-4841-8679-BBCF0BF2100F}" destId="{C2E700D7-51FE-4B1D-9487-179EEFB36CEE}" srcOrd="1" destOrd="0" presId="urn:microsoft.com/office/officeart/2005/8/layout/process4"/>
    <dgm:cxn modelId="{7A32722E-FB71-4262-A2AB-8F308EFD7806}" type="presParOf" srcId="{F23FADB6-4783-4841-8679-BBCF0BF2100F}" destId="{793C7079-20BD-483F-B47A-CA60238066D3}" srcOrd="2" destOrd="0" presId="urn:microsoft.com/office/officeart/2005/8/layout/process4"/>
    <dgm:cxn modelId="{6374EDFA-8B06-4474-A91D-4250188B92B3}" type="presParOf" srcId="{793C7079-20BD-483F-B47A-CA60238066D3}" destId="{C71CCAB0-BD33-448B-B3D8-38A3B7B8D0CE}" srcOrd="0" destOrd="0" presId="urn:microsoft.com/office/officeart/2005/8/layout/process4"/>
    <dgm:cxn modelId="{54D1B2BA-C3B6-4087-B0C1-4266658F61FE}" type="presParOf" srcId="{793C7079-20BD-483F-B47A-CA60238066D3}" destId="{63484D4F-1BDF-4F1B-AA8A-38DC2F6B6CBE}" srcOrd="1" destOrd="0" presId="urn:microsoft.com/office/officeart/2005/8/layout/process4"/>
    <dgm:cxn modelId="{C8214260-E858-4BAD-9DB6-97D63DBF6DB0}" type="presParOf" srcId="{793C7079-20BD-483F-B47A-CA60238066D3}" destId="{397D36F4-CF32-4680-9F26-141E3A4EA84A}" srcOrd="2" destOrd="0" presId="urn:microsoft.com/office/officeart/2005/8/layout/process4"/>
    <dgm:cxn modelId="{DC6AACEF-32F5-4472-8F10-80D1605BD93C}" type="presParOf" srcId="{BB600C42-3C18-4E92-9401-77EF907BC61A}" destId="{4DA3DBB0-6A4D-4137-AFB5-E56FEC30E53F}" srcOrd="1" destOrd="0" presId="urn:microsoft.com/office/officeart/2005/8/layout/process4"/>
    <dgm:cxn modelId="{238099F9-59B7-468B-BEA8-672377C47197}" type="presParOf" srcId="{BB600C42-3C18-4E92-9401-77EF907BC61A}" destId="{2968322D-6320-4107-9973-467AA44D9768}" srcOrd="2" destOrd="0" presId="urn:microsoft.com/office/officeart/2005/8/layout/process4"/>
    <dgm:cxn modelId="{C622D2B4-3F72-422B-B95F-349206626BDD}" type="presParOf" srcId="{2968322D-6320-4107-9973-467AA44D9768}" destId="{181D5EDF-A4C1-43EF-BB8B-C4F094E1031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700D7-51FE-4B1D-9487-179EEFB36CEE}">
      <dsp:nvSpPr>
        <dsp:cNvPr id="0" name=""/>
        <dsp:cNvSpPr/>
      </dsp:nvSpPr>
      <dsp:spPr>
        <a:xfrm>
          <a:off x="0" y="3291729"/>
          <a:ext cx="6666833" cy="21597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Boundaries protect against:</a:t>
          </a:r>
        </a:p>
      </dsp:txBody>
      <dsp:txXfrm>
        <a:off x="0" y="3291729"/>
        <a:ext cx="6666833" cy="1166254"/>
      </dsp:txXfrm>
    </dsp:sp>
    <dsp:sp modelId="{C71CCAB0-BD33-448B-B3D8-38A3B7B8D0CE}">
      <dsp:nvSpPr>
        <dsp:cNvPr id="0" name=""/>
        <dsp:cNvSpPr/>
      </dsp:nvSpPr>
      <dsp:spPr>
        <a:xfrm>
          <a:off x="3255" y="4414789"/>
          <a:ext cx="2220107" cy="99347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Burnout </a:t>
          </a:r>
        </a:p>
      </dsp:txBody>
      <dsp:txXfrm>
        <a:off x="3255" y="4414789"/>
        <a:ext cx="2220107" cy="993476"/>
      </dsp:txXfrm>
    </dsp:sp>
    <dsp:sp modelId="{63484D4F-1BDF-4F1B-AA8A-38DC2F6B6CBE}">
      <dsp:nvSpPr>
        <dsp:cNvPr id="0" name=""/>
        <dsp:cNvSpPr/>
      </dsp:nvSpPr>
      <dsp:spPr>
        <a:xfrm>
          <a:off x="2223362" y="4414789"/>
          <a:ext cx="2220107" cy="993476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Unnecessary Stress </a:t>
          </a:r>
        </a:p>
      </dsp:txBody>
      <dsp:txXfrm>
        <a:off x="2223362" y="4414789"/>
        <a:ext cx="2220107" cy="993476"/>
      </dsp:txXfrm>
    </dsp:sp>
    <dsp:sp modelId="{397D36F4-CF32-4680-9F26-141E3A4EA84A}">
      <dsp:nvSpPr>
        <dsp:cNvPr id="0" name=""/>
        <dsp:cNvSpPr/>
      </dsp:nvSpPr>
      <dsp:spPr>
        <a:xfrm>
          <a:off x="4443470" y="4414789"/>
          <a:ext cx="2220107" cy="993476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17780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Unhealthy work habits.</a:t>
          </a:r>
        </a:p>
      </dsp:txBody>
      <dsp:txXfrm>
        <a:off x="4443470" y="4414789"/>
        <a:ext cx="2220107" cy="993476"/>
      </dsp:txXfrm>
    </dsp:sp>
    <dsp:sp modelId="{181D5EDF-A4C1-43EF-BB8B-C4F094E10311}">
      <dsp:nvSpPr>
        <dsp:cNvPr id="0" name=""/>
        <dsp:cNvSpPr/>
      </dsp:nvSpPr>
      <dsp:spPr>
        <a:xfrm rot="10800000">
          <a:off x="0" y="2459"/>
          <a:ext cx="6666833" cy="3321666"/>
        </a:xfrm>
        <a:prstGeom prst="upArrowCallou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Occupational wellness means balance, fulfillment, and sustainable productivity.</a:t>
          </a:r>
        </a:p>
      </dsp:txBody>
      <dsp:txXfrm rot="10800000">
        <a:off x="0" y="2459"/>
        <a:ext cx="6666833" cy="2158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5BB9C-AE50-C13D-CBBE-8AD1CB8F2C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C55970-3C83-C14E-BB32-5990BB31B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A184-DAC3-E701-2707-748E4A0A4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FEB38-9E83-0E98-1B8A-F94AD750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2BBEEE-968C-B120-C899-96F249851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0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99F7-D86A-DBAB-B249-7D1E2DC5F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CFB55-77E6-717A-B7EE-0CF6FED16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7C4C3-F635-7D31-E2F1-EA7D4CD86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09195-FA6F-BFCD-2614-B7A69408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A8E1A-1F16-5E83-61C4-3745E39B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2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A93994-B0AE-FCB7-3569-719009538C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70B2D1-709B-577A-23ED-04EE1DAF6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F1372-680D-3DCC-55C3-20584091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3ECB6-3488-D188-4018-9A09B8B38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59132-8EDD-A808-C1BD-9EB187BE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3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21821-0F40-C966-2F44-99D703D3D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86579-063B-4381-E5AA-C866733DA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0A22D-83FA-A4B3-DB59-E6E958E8E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7E638-570D-1578-CB0B-BD70DD454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EF952-67F3-C9B7-ED4A-712FC610E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9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95FE5-E362-70AE-8145-6D388C72B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B1663-21F1-D9F3-73FD-275ABB466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B93BD-1E3C-8C09-2B12-AEE322D2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DA972-9DCC-D8C5-1D1A-CFD3783EA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48F9-3BE4-F840-C0D5-5CCF80969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5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E45D7-BED6-1571-9D38-CE90B500C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96EDA-33E7-6F27-8FFF-958ACEF0D0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9A5F72-8EC0-7C42-8436-631E346FA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DF8863-9F71-5C8C-F273-7C6716F2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4389C-B11F-4F67-A9C6-EC26EBAA5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3155A-9804-765F-A77A-D45ACB10F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8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3D480-A993-3011-F49A-E56E98CF3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C5A40-5AC4-E084-78C2-571654854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6A4CA0-FBDF-2D57-F8CC-990EE2F29C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D8F57B-6AAF-F9B1-EDFF-DB7528B6F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F2D089-9344-9186-B750-575504E1B3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9E305A-823C-02F1-5481-F50A30B42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C63C4D-059B-E85A-072C-3410D3B47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80325-3CD9-8354-22B6-6DEEB7FF0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9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FB3B5-6F74-2BBF-E93B-94A4F1C5D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E2EE43-B08B-C00F-BBC9-5B7D3F5FC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692409-54B0-4788-E477-C9452FE2C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770DFD-0589-7276-1CCE-877AC3526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1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C168F4-39F6-7152-8A12-E7D4C341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E0F7D-41B8-6D52-0881-798FCD238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9C349-3DD3-82CA-6401-105B679CC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1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876AF-F67D-1F07-D6B2-C5574058C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68B68-04EF-EA57-305D-92BCCD9A1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A4F3-973C-FD24-A636-23F23D76B1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01293-98C5-8EF1-358A-5AD53424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CEB39-31F9-5A05-55B9-C65F2DD1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80E87-91D2-DDC5-9622-F7DAEF4D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33B9-B343-3D25-86CF-61A1EADF0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072E05-09EB-536D-9BDD-9DFCB9DB1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0881A3-DCE5-2FAD-BB0B-C3A3B274E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99AC4-C209-F706-7D6B-CD41D7A9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9C495-F6BA-A182-8952-D36701F0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E22E7-20A2-EBDF-0EE3-6BE2D7B3F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272D9C-8355-EB34-FC8B-D98200B11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EB0A7-8F2C-6C56-3165-AACA1FE5F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47CCD-73C2-3B6A-86D3-3A65C58EC8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4BB210-1FE8-4CB9-8919-DF219A6822A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37F6F-7ED6-1486-6986-F8360C23F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D6C30-0DCA-D5D4-61E3-5A9C248070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4F67A2-12D4-4A44-A3E7-93C2D4C6B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02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6DAC77-0AA3-018B-16E9-AF011175EB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Balance Blueprint</a:t>
            </a:r>
            <a:b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Building Better Boundaries</a:t>
            </a: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AFD2C-B2AB-2B99-9879-646A21AA4D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en-US"/>
              <a:t>Occupational Wellness</a:t>
            </a:r>
          </a:p>
        </p:txBody>
      </p:sp>
      <p:pic>
        <p:nvPicPr>
          <p:cNvPr id="5" name="Picture 4" descr="Draft drawing of a floor plan">
            <a:extLst>
              <a:ext uri="{FF2B5EF4-FFF2-40B4-BE49-F238E27FC236}">
                <a16:creationId xmlns:a16="http://schemas.microsoft.com/office/drawing/2014/main" id="{D7E4CB0C-D635-FE24-F520-470A5D1DDE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993" r="7149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6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4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3C0B88-C6AF-F7E7-4235-0463B86BC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/>
              <a:t>Technology and Availability Boundaries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89256-E98E-CEB3-AC51-E645EA4B5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Silence notifications outside work hours when possible.</a:t>
            </a:r>
            <a:endParaRPr lang="en-US" sz="16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 rules for yourself about checking messages, especially at night or on weekends.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support: Communicate your boundary with friends and loved ones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can be accountability partners if you start to push your own boundary</a:t>
            </a:r>
            <a:endParaRPr lang="en-US" sz="16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 boundaries prevent constant connection from becoming constant stress.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it the technology or the access to the technology……</a:t>
            </a:r>
            <a:endParaRPr lang="en-US" sz="16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/>
          </a:p>
        </p:txBody>
      </p:sp>
      <p:pic>
        <p:nvPicPr>
          <p:cNvPr id="5" name="Picture 4" descr="Different colored question marks">
            <a:extLst>
              <a:ext uri="{FF2B5EF4-FFF2-40B4-BE49-F238E27FC236}">
                <a16:creationId xmlns:a16="http://schemas.microsoft.com/office/drawing/2014/main" id="{7347835F-19F9-35F1-978C-7D6D23B0D0E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466" r="29851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732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A6DA5A-CF9B-D147-AAD4-EF862EBB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3700"/>
              <a:t>Boundaries Support Long-Term Career Wellness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1875D-E2A4-E0C5-EFC6-012E81599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2743200"/>
            <a:ext cx="4646905" cy="361314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help you preserve energy for professional growth, not just daily demands.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Protecting time for learning, development, and rest builds sustainable career satisfaction.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Without boundaries, short-term performance can undermine long-term well-being.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  <p:pic>
        <p:nvPicPr>
          <p:cNvPr id="5" name="Picture 4" descr="Red toy person in front of two lines of white figures">
            <a:extLst>
              <a:ext uri="{FF2B5EF4-FFF2-40B4-BE49-F238E27FC236}">
                <a16:creationId xmlns:a16="http://schemas.microsoft.com/office/drawing/2014/main" id="{F7542894-97F7-89A2-D326-B9FDC30D79B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73" r="18817"/>
          <a:stretch>
            <a:fillRect/>
          </a:stretch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14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532B6-D0E8-D611-98CE-DB461CB70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EEC79-D347-5199-F789-F0147E08C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#1</a:t>
            </a:r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After Hours Ask</a:t>
            </a:r>
          </a:p>
        </p:txBody>
      </p:sp>
    </p:spTree>
    <p:extLst>
      <p:ext uri="{BB962C8B-B14F-4D97-AF65-F5344CB8AC3E}">
        <p14:creationId xmlns:p14="http://schemas.microsoft.com/office/powerpoint/2010/main" val="13219851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7D3C6-AF78-E379-5E1B-282BE629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F5268-AF5D-FFD1-A737-FC8FD76B2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DB1F3-8676-AE9D-BA0B-F20EC24F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#2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Always Available Trap</a:t>
            </a:r>
          </a:p>
        </p:txBody>
      </p:sp>
    </p:spTree>
    <p:extLst>
      <p:ext uri="{BB962C8B-B14F-4D97-AF65-F5344CB8AC3E}">
        <p14:creationId xmlns:p14="http://schemas.microsoft.com/office/powerpoint/2010/main" val="3717446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3636C-5238-B0EF-76D6-2B4075CB4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F2F4E-1B74-EC11-77F2-E60B7530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 vs. Non-Effective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162E9-09D7-D35C-B37C-96FD647A3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Scenario #3</a:t>
            </a:r>
          </a:p>
          <a:p>
            <a:endParaRPr lang="en-US"/>
          </a:p>
          <a:p>
            <a:endParaRPr lang="en-US"/>
          </a:p>
          <a:p>
            <a:pPr marL="0" indent="0" algn="ctr">
              <a:buNone/>
            </a:pPr>
            <a:r>
              <a:rPr lang="en-US" sz="8000">
                <a:latin typeface="Times New Roman" panose="02020603050405020304" pitchFamily="18" charset="0"/>
                <a:cs typeface="Times New Roman" panose="02020603050405020304" pitchFamily="18" charset="0"/>
              </a:rPr>
              <a:t>The Vacation Vortex</a:t>
            </a:r>
          </a:p>
        </p:txBody>
      </p:sp>
    </p:spTree>
    <p:extLst>
      <p:ext uri="{BB962C8B-B14F-4D97-AF65-F5344CB8AC3E}">
        <p14:creationId xmlns:p14="http://schemas.microsoft.com/office/powerpoint/2010/main" val="203050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6263C3-96F5-AACB-F8FE-82E33B1D0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Recognize the Role of Boundaries in Work Health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8CC44FB-9AF2-EEAA-8230-3EE400C34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95800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099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4CAC95-8949-0F7C-ED50-3150308E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en-US" sz="5600">
                <a:solidFill>
                  <a:srgbClr val="FFFFFF"/>
                </a:solidFill>
              </a:rPr>
              <a:t>Yes or No?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31976-E44E-CB7C-E162-B942FD55A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Understand that you will not be able to control all aspects of your workflow or environment</a:t>
            </a: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Define what aspects of work you do have control over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Time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Communication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alpha val="8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Breaks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Identity/Information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Interactions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>
                <a:solidFill>
                  <a:schemeClr val="tx1">
                    <a:alpha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>
              <a:solidFill>
                <a:schemeClr val="tx1">
                  <a:alpha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marR="0" lvl="1" indent="-228600" defTabSz="914400" rtl="0" eaLnBrk="1" fontAlgn="auto" latinLnBrk="0" hangingPunct="1"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>
                  <a:alpha val="80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78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647892-38A7-B77C-0046-C3808407D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762001"/>
            <a:ext cx="5334197" cy="1708242"/>
          </a:xfrm>
        </p:spPr>
        <p:txBody>
          <a:bodyPr anchor="ctr">
            <a:normAutofit/>
          </a:bodyPr>
          <a:lstStyle/>
          <a:p>
            <a:r>
              <a:rPr lang="en-US" sz="4000"/>
              <a:t>Define Work-Life Balance Clearly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5A0B9-A9C8-FC13-E0B7-063C65E7E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0" y="2470244"/>
            <a:ext cx="5334197" cy="3769835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clear start and stop times for work to protect personal time.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Avoid consistently taking work home or checking emails after hours.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Communicate availability to colleagues and supervisors.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Understand that this is a balance: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 yourself the grace to assess the context of a work request that pushes one of your professional boundaries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900"/>
          </a:p>
        </p:txBody>
      </p:sp>
      <p:pic>
        <p:nvPicPr>
          <p:cNvPr id="5" name="Picture 4" descr="Sunlit desk">
            <a:extLst>
              <a:ext uri="{FF2B5EF4-FFF2-40B4-BE49-F238E27FC236}">
                <a16:creationId xmlns:a16="http://schemas.microsoft.com/office/drawing/2014/main" id="{2A7A68E6-A3DA-18FE-6320-49CA2230E9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960" r="28204" b="-1"/>
          <a:stretch>
            <a:fillRect/>
          </a:stretch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5910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554A56-6F0F-C8E9-F687-9DE0A21BD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Manage Workload and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2CAF6-CFE4-4BB3-9B25-05F0E6F6B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realistic about how much you can take on.</a:t>
            </a: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Say “No” or renegotiate deadlines when capacity is exceeded.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“No” may not be to your boss or coworkers…….</a:t>
            </a: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Thought Exercise: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other aspects of your wellness effect how much workload you can comfortably manage?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Nutrition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Social/Family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9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</a:t>
            </a:r>
          </a:p>
          <a:p>
            <a:pPr marL="342900" marR="0" lvl="0" indent="-342900" defTabSz="914400" rtl="0" eaLnBrk="1" fontAlgn="auto" latinLnBrk="0" hangingPunct="1">
              <a:spcBef>
                <a:spcPts val="1000"/>
              </a:spcBef>
              <a:spcAft>
                <a:spcPts val="800"/>
              </a:spcAft>
              <a:buClrTx/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19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help maintain quality of work without sacrificing health</a:t>
            </a:r>
          </a:p>
          <a:p>
            <a:pPr marL="34290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9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900"/>
          </a:p>
        </p:txBody>
      </p:sp>
    </p:spTree>
    <p:extLst>
      <p:ext uri="{BB962C8B-B14F-4D97-AF65-F5344CB8AC3E}">
        <p14:creationId xmlns:p14="http://schemas.microsoft.com/office/powerpoint/2010/main" val="614860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8D92AD-6296-782C-C0CF-88CA3F80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4"/>
            <a:ext cx="6798541" cy="1675623"/>
          </a:xfrm>
        </p:spPr>
        <p:txBody>
          <a:bodyPr anchor="b">
            <a:normAutofit/>
          </a:bodyPr>
          <a:lstStyle/>
          <a:p>
            <a:r>
              <a:rPr lang="en-US" sz="4000"/>
              <a:t>Protect Breaks and Downtime</a:t>
            </a:r>
          </a:p>
        </p:txBody>
      </p:sp>
      <p:pic>
        <p:nvPicPr>
          <p:cNvPr id="5" name="Picture 4" descr="Kitchen with a laptop on the kitchen counter">
            <a:extLst>
              <a:ext uri="{FF2B5EF4-FFF2-40B4-BE49-F238E27FC236}">
                <a16:creationId xmlns:a16="http://schemas.microsoft.com/office/drawing/2014/main" id="{AAA6CCC0-BE98-BDFD-EDC0-06C5F4C8EE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700" r="33454" b="-1"/>
          <a:stretch>
            <a:fillRect/>
          </a:stretch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E493-3DAF-77E3-777C-908CCA352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734" y="2409830"/>
            <a:ext cx="6798539" cy="3705217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lunch and rest breaks instead of working through them.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boundary isn’t the break, it is protecting the time for the break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away from your desk to reset focus and reduce physical strain.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idea: I will not sit and work for more than 2 hours at a time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 and work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work to a new workspace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 a short break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around rest improve both productivity and wellness.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4176128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79FCC9-91FF-6F8D-07D4-E6B82F6F6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Separate Professional and Personal Identities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0AD23-699B-5790-BE17-79929590C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Limit how much personal information you share at work if it compromises comfort.</a:t>
            </a:r>
            <a:endParaRPr lang="en-US" sz="20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Keep a healthy distinction between professional responsibilities and personal life.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Balance and self awareness are key here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more self aware you are of your own needs and prio</a:t>
            </a: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rities, the easier it will be to make a “Yes” or “No” decision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895835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ED1011-F26B-D90D-C24B-7853A5E92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Prioritize Physical &amp; Mental Health at Work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9F6D-1A4A-4E8D-1BB0-35D801148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limits on sitting too long; build in movement breaks.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vacation days and sick time as intended — don’t push through illness.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Boundary test: Do you find yourself sneaking work in during time off?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mean recognizing that health takes precedence over constant output.</a:t>
            </a:r>
            <a:endParaRPr lang="en-US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18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D4A3F-48C2-828A-B62D-CA73E9754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4200"/>
              <a:t>Boundaries with Colleagues and Supervisors</a:t>
            </a:r>
          </a:p>
        </p:txBody>
      </p:sp>
      <p:pic>
        <p:nvPicPr>
          <p:cNvPr id="5" name="Picture 4" descr="Hands-on top of each other">
            <a:extLst>
              <a:ext uri="{FF2B5EF4-FFF2-40B4-BE49-F238E27FC236}">
                <a16:creationId xmlns:a16="http://schemas.microsoft.com/office/drawing/2014/main" id="{1A9BE1B6-44D7-CC36-27A6-890720A0A32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494" r="13795" b="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1A5BC-9506-DEE1-DF93-C10A508A0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Clearly communicate limits on interruptions or after-hours contact.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 inappropriate behavior or unrealistic demands respectfully but firmly.</a:t>
            </a:r>
          </a:p>
          <a:p>
            <a:pPr marL="800100" lvl="1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boundary here requires action if it is crossed</a:t>
            </a:r>
          </a:p>
          <a:p>
            <a:pPr marL="1257300" lvl="2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</a:t>
            </a:r>
            <a:r>
              <a:rPr lang="en-US" sz="17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an action plan in place</a:t>
            </a:r>
          </a:p>
          <a:p>
            <a:pPr marL="1714500" lvl="3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who in your workplace has the power to support you if action is needed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Boundaries foster respect and professionalism in workplace relationships.</a:t>
            </a:r>
            <a:endParaRPr lang="en-US" sz="170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786466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3ded6b-9f36-4dc7-94f7-8bcfdfd6f296" xsi:nil="true"/>
    <lcf76f155ced4ddcb4097134ff3c332f xmlns="da2eeefd-f686-4a93-b090-62c29e4e8d0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E96472BC90BE48B76C2E42FD0B8635" ma:contentTypeVersion="19" ma:contentTypeDescription="Create a new document." ma:contentTypeScope="" ma:versionID="95def759486ee6846c05e312b28c04f9">
  <xsd:schema xmlns:xsd="http://www.w3.org/2001/XMLSchema" xmlns:xs="http://www.w3.org/2001/XMLSchema" xmlns:p="http://schemas.microsoft.com/office/2006/metadata/properties" xmlns:ns2="7f3ded6b-9f36-4dc7-94f7-8bcfdfd6f296" xmlns:ns3="da2eeefd-f686-4a93-b090-62c29e4e8d03" targetNamespace="http://schemas.microsoft.com/office/2006/metadata/properties" ma:root="true" ma:fieldsID="51a103bf26f3020ae8d9d758df8d8d1b" ns2:_="" ns3:_="">
    <xsd:import namespace="7f3ded6b-9f36-4dc7-94f7-8bcfdfd6f296"/>
    <xsd:import namespace="da2eeefd-f686-4a93-b090-62c29e4e8d0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ded6b-9f36-4dc7-94f7-8bcfdfd6f29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a8b51c-3e7f-4ee6-9cb6-5c559fe0fb83}" ma:internalName="TaxCatchAll" ma:showField="CatchAllData" ma:web="7f3ded6b-9f36-4dc7-94f7-8bcfdfd6f2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2eeefd-f686-4a93-b090-62c29e4e8d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575b258-51ca-4bfc-9286-8507449b57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EB93DB-2C45-4836-A775-6C1EDA69BC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4A0BD-1BAD-4A82-B9CA-612E6AF8F77C}">
  <ds:schemaRefs>
    <ds:schemaRef ds:uri="7f3ded6b-9f36-4dc7-94f7-8bcfdfd6f296"/>
    <ds:schemaRef ds:uri="da2eeefd-f686-4a93-b090-62c29e4e8d03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C18EB71-FD5E-4978-931F-6E7482513540}">
  <ds:schemaRefs>
    <ds:schemaRef ds:uri="7f3ded6b-9f36-4dc7-94f7-8bcfdfd6f296"/>
    <ds:schemaRef ds:uri="da2eeefd-f686-4a93-b090-62c29e4e8d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MHF PPT Template (Blank with Updated Fonts)</Template>
  <Application>Microsoft Office PowerPoint</Application>
  <PresentationFormat>Widescreen</PresentationFormat>
  <Slides>14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Balance Blueprint Building Better Boundaries</vt:lpstr>
      <vt:lpstr>Recognize the Role of Boundaries in Work Health</vt:lpstr>
      <vt:lpstr>Yes or No?</vt:lpstr>
      <vt:lpstr>Define Work-Life Balance Clearly</vt:lpstr>
      <vt:lpstr>Manage Workload and Expectations</vt:lpstr>
      <vt:lpstr>Protect Breaks and Downtime</vt:lpstr>
      <vt:lpstr>Separate Professional and Personal Identities</vt:lpstr>
      <vt:lpstr>Prioritize Physical &amp; Mental Health at Work</vt:lpstr>
      <vt:lpstr>Boundaries with Colleagues and Supervisors</vt:lpstr>
      <vt:lpstr>Technology and Availability Boundaries</vt:lpstr>
      <vt:lpstr>Boundaries Support Long-Term Career Wellness</vt:lpstr>
      <vt:lpstr>Effective vs. Non-Effective</vt:lpstr>
      <vt:lpstr>Effective vs. Non-Effective</vt:lpstr>
      <vt:lpstr>Effective vs. Non-Effective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Sean Venckus</dc:creator>
  <cp:revision>1</cp:revision>
  <dcterms:created xsi:type="dcterms:W3CDTF">2025-10-01T19:59:53Z</dcterms:created>
  <dcterms:modified xsi:type="dcterms:W3CDTF">2025-10-17T15:44:46Z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0x0101002DE96472BC90BE48B76C2E42FD0B8635</vt:lpwstr>
  </property>
  <property fmtid="{D5CDD505-2E9C-101B-9397-08002B2CF9AE}" pid="3" name="MediaServiceImageTags">
    <vt:lpwstr/>
  </property>
</Properties>
</file>