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6" r:id="rId12"/>
    <p:sldId id="263" r:id="rId13"/>
    <p:sldId id="264" r:id="rId14"/>
    <p:sldId id="265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8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Venckus" userId="88a9973b-8cf7-47d7-a763-5128bdf1e811" providerId="ADAL" clId="{7656FF07-8DF7-45CB-860A-EA380C73E235}"/>
    <pc:docChg chg="undo custSel addSld modSld">
      <pc:chgData name="Sean Venckus" userId="88a9973b-8cf7-47d7-a763-5128bdf1e811" providerId="ADAL" clId="{7656FF07-8DF7-45CB-860A-EA380C73E235}" dt="2025-10-17T15:46:53.689" v="2481" actId="20577"/>
      <pc:docMkLst>
        <pc:docMk/>
      </pc:docMkLst>
      <pc:sldChg chg="addSp modSp mod setBg addAnim">
        <pc:chgData name="Sean Venckus" userId="88a9973b-8cf7-47d7-a763-5128bdf1e811" providerId="ADAL" clId="{7656FF07-8DF7-45CB-860A-EA380C73E235}" dt="2025-10-13T16:44:26.056" v="1926"/>
        <pc:sldMkLst>
          <pc:docMk/>
          <pc:sldMk cId="109857222" sldId="256"/>
        </pc:sldMkLst>
        <pc:spChg chg="mo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9" creationId="{73C994B4-9721-4148-9EEC-6793CECDE8DD}"/>
          </ac:spMkLst>
        </pc:spChg>
        <pc:spChg chg="ad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11" creationId="{F9D95E49-763A-4886-B038-82F734740554}"/>
          </ac:spMkLst>
        </pc:spChg>
        <pc:spChg chg="ad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13" creationId="{4525F6AD-9418-4374-8ECA-3780082B1BBE}"/>
          </ac:spMkLst>
        </pc:spChg>
        <pc:spChg chg="add">
          <ac:chgData name="Sean Venckus" userId="88a9973b-8cf7-47d7-a763-5128bdf1e811" providerId="ADAL" clId="{7656FF07-8DF7-45CB-860A-EA380C73E235}" dt="2025-10-13T16:44:26.056" v="1924" actId="26606"/>
          <ac:spMkLst>
            <pc:docMk/>
            <pc:sldMk cId="109857222" sldId="256"/>
            <ac:spMk id="15" creationId="{3B083774-A903-4B1B-BC6A-94C1F048E82B}"/>
          </ac:spMkLst>
        </pc:spChg>
        <pc:picChg chg="add">
          <ac:chgData name="Sean Venckus" userId="88a9973b-8cf7-47d7-a763-5128bdf1e811" providerId="ADAL" clId="{7656FF07-8DF7-45CB-860A-EA380C73E235}" dt="2025-10-13T16:44:26.056" v="1924" actId="26606"/>
          <ac:picMkLst>
            <pc:docMk/>
            <pc:sldMk cId="109857222" sldId="256"/>
            <ac:picMk id="5" creationId="{1AEF1901-7870-38E3-53BE-297D6A59ADBD}"/>
          </ac:picMkLst>
        </pc:picChg>
        <pc:cxnChg chg="add">
          <ac:chgData name="Sean Venckus" userId="88a9973b-8cf7-47d7-a763-5128bdf1e811" providerId="ADAL" clId="{7656FF07-8DF7-45CB-860A-EA380C73E235}" dt="2025-10-13T16:44:26.056" v="1924" actId="26606"/>
          <ac:cxnSpMkLst>
            <pc:docMk/>
            <pc:sldMk cId="109857222" sldId="256"/>
            <ac:cxnSpMk id="17" creationId="{F1E07EB8-B07C-4EF5-8DE2-6B03F3EC83E1}"/>
          </ac:cxnSpMkLst>
        </pc:cxnChg>
        <pc:cxnChg chg="add">
          <ac:chgData name="Sean Venckus" userId="88a9973b-8cf7-47d7-a763-5128bdf1e811" providerId="ADAL" clId="{7656FF07-8DF7-45CB-860A-EA380C73E235}" dt="2025-10-13T16:44:26.056" v="1924" actId="26606"/>
          <ac:cxnSpMkLst>
            <pc:docMk/>
            <pc:sldMk cId="109857222" sldId="256"/>
            <ac:cxnSpMk id="19" creationId="{C39679CC-0AEA-4729-827F-5738C10515DE}"/>
          </ac:cxnSpMkLst>
        </pc:cxnChg>
      </pc:sldChg>
      <pc:sldChg chg="addSp delSp modSp mod setBg">
        <pc:chgData name="Sean Venckus" userId="88a9973b-8cf7-47d7-a763-5128bdf1e811" providerId="ADAL" clId="{7656FF07-8DF7-45CB-860A-EA380C73E235}" dt="2025-10-13T16:44:43.422" v="1927" actId="26606"/>
        <pc:sldMkLst>
          <pc:docMk/>
          <pc:sldMk cId="3415953976" sldId="257"/>
        </pc:sldMkLst>
        <pc:spChg chg="mod">
          <ac:chgData name="Sean Venckus" userId="88a9973b-8cf7-47d7-a763-5128bdf1e811" providerId="ADAL" clId="{7656FF07-8DF7-45CB-860A-EA380C73E235}" dt="2025-10-13T16:44:43.422" v="1927" actId="26606"/>
          <ac:spMkLst>
            <pc:docMk/>
            <pc:sldMk cId="3415953976" sldId="257"/>
            <ac:spMk id="2" creationId="{30AFF86A-F937-F8C1-4A36-2B1372133580}"/>
          </ac:spMkLst>
        </pc:spChg>
        <pc:graphicFrameChg chg="add">
          <ac:chgData name="Sean Venckus" userId="88a9973b-8cf7-47d7-a763-5128bdf1e811" providerId="ADAL" clId="{7656FF07-8DF7-45CB-860A-EA380C73E235}" dt="2025-10-13T16:44:43.422" v="1927" actId="26606"/>
          <ac:graphicFrameMkLst>
            <pc:docMk/>
            <pc:sldMk cId="3415953976" sldId="257"/>
            <ac:graphicFrameMk id="5" creationId="{C107AC3E-D520-5AA6-6BCC-C06D47D65FB6}"/>
          </ac:graphicFrameMkLst>
        </pc:graphicFrameChg>
        <pc:picChg chg="add">
          <ac:chgData name="Sean Venckus" userId="88a9973b-8cf7-47d7-a763-5128bdf1e811" providerId="ADAL" clId="{7656FF07-8DF7-45CB-860A-EA380C73E235}" dt="2025-10-13T16:44:43.422" v="1927" actId="26606"/>
          <ac:picMkLst>
            <pc:docMk/>
            <pc:sldMk cId="3415953976" sldId="257"/>
            <ac:picMk id="6" creationId="{4F2E4C41-9767-030F-BC4C-E3BF5B01479D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6:45:13.859" v="1928" actId="26606"/>
        <pc:sldMkLst>
          <pc:docMk/>
          <pc:sldMk cId="807684406" sldId="258"/>
        </pc:sldMkLst>
        <pc:spChg chg="mod">
          <ac:chgData name="Sean Venckus" userId="88a9973b-8cf7-47d7-a763-5128bdf1e811" providerId="ADAL" clId="{7656FF07-8DF7-45CB-860A-EA380C73E235}" dt="2025-10-13T16:45:13.859" v="1928" actId="26606"/>
          <ac:spMkLst>
            <pc:docMk/>
            <pc:sldMk cId="807684406" sldId="258"/>
            <ac:spMk id="2" creationId="{0B024B73-BBE2-6B39-317B-D86F203F3B98}"/>
          </ac:spMkLst>
        </pc:spChg>
        <pc:spChg chg="mod">
          <ac:chgData name="Sean Venckus" userId="88a9973b-8cf7-47d7-a763-5128bdf1e811" providerId="ADAL" clId="{7656FF07-8DF7-45CB-860A-EA380C73E235}" dt="2025-10-13T16:45:13.859" v="1928" actId="26606"/>
          <ac:spMkLst>
            <pc:docMk/>
            <pc:sldMk cId="807684406" sldId="258"/>
            <ac:spMk id="3" creationId="{71BD3679-5663-C8F0-43FC-D9630DBE280A}"/>
          </ac:spMkLst>
        </pc:spChg>
        <pc:spChg chg="add">
          <ac:chgData name="Sean Venckus" userId="88a9973b-8cf7-47d7-a763-5128bdf1e811" providerId="ADAL" clId="{7656FF07-8DF7-45CB-860A-EA380C73E235}" dt="2025-10-13T16:45:13.859" v="1928" actId="26606"/>
          <ac:spMkLst>
            <pc:docMk/>
            <pc:sldMk cId="807684406" sldId="258"/>
            <ac:spMk id="8" creationId="{100EDD19-6802-4EC3-95CE-CFFAB042CFD6}"/>
          </ac:spMkLst>
        </pc:spChg>
        <pc:spChg chg="add">
          <ac:chgData name="Sean Venckus" userId="88a9973b-8cf7-47d7-a763-5128bdf1e811" providerId="ADAL" clId="{7656FF07-8DF7-45CB-860A-EA380C73E235}" dt="2025-10-13T16:45:13.859" v="1928" actId="26606"/>
          <ac:spMkLst>
            <pc:docMk/>
            <pc:sldMk cId="807684406" sldId="258"/>
            <ac:spMk id="10" creationId="{DB17E863-922E-4C26-BD64-E8FD41D28661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45:28.660" v="1929" actId="26606"/>
        <pc:sldMkLst>
          <pc:docMk/>
          <pc:sldMk cId="2980834038" sldId="259"/>
        </pc:sldMkLst>
        <pc:spChg chg="mod">
          <ac:chgData name="Sean Venckus" userId="88a9973b-8cf7-47d7-a763-5128bdf1e811" providerId="ADAL" clId="{7656FF07-8DF7-45CB-860A-EA380C73E235}" dt="2025-10-13T16:45:28.660" v="1929" actId="26606"/>
          <ac:spMkLst>
            <pc:docMk/>
            <pc:sldMk cId="2980834038" sldId="259"/>
            <ac:spMk id="2" creationId="{4AFE819D-B01E-2870-149E-ED34EB8114DB}"/>
          </ac:spMkLst>
        </pc:spChg>
        <pc:spChg chg="mod">
          <ac:chgData name="Sean Venckus" userId="88a9973b-8cf7-47d7-a763-5128bdf1e811" providerId="ADAL" clId="{7656FF07-8DF7-45CB-860A-EA380C73E235}" dt="2025-10-13T16:45:28.660" v="1929" actId="26606"/>
          <ac:spMkLst>
            <pc:docMk/>
            <pc:sldMk cId="2980834038" sldId="259"/>
            <ac:spMk id="3" creationId="{049049CC-332B-7924-6959-040EC252AA2F}"/>
          </ac:spMkLst>
        </pc:spChg>
        <pc:spChg chg="add">
          <ac:chgData name="Sean Venckus" userId="88a9973b-8cf7-47d7-a763-5128bdf1e811" providerId="ADAL" clId="{7656FF07-8DF7-45CB-860A-EA380C73E235}" dt="2025-10-13T16:45:28.660" v="1929" actId="26606"/>
          <ac:spMkLst>
            <pc:docMk/>
            <pc:sldMk cId="2980834038" sldId="259"/>
            <ac:spMk id="8" creationId="{777A147A-9ED8-46B4-8660-1B3C2AA880B5}"/>
          </ac:spMkLst>
        </pc:spChg>
        <pc:spChg chg="add">
          <ac:chgData name="Sean Venckus" userId="88a9973b-8cf7-47d7-a763-5128bdf1e811" providerId="ADAL" clId="{7656FF07-8DF7-45CB-860A-EA380C73E235}" dt="2025-10-13T16:45:28.660" v="1929" actId="26606"/>
          <ac:spMkLst>
            <pc:docMk/>
            <pc:sldMk cId="2980834038" sldId="259"/>
            <ac:spMk id="10" creationId="{5D6C15A0-C087-4593-8414-2B4EC1CDC3DE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45:33.189" v="1930" actId="26606"/>
        <pc:sldMkLst>
          <pc:docMk/>
          <pc:sldMk cId="1719416364" sldId="260"/>
        </pc:sldMkLst>
        <pc:spChg chg="mod">
          <ac:chgData name="Sean Venckus" userId="88a9973b-8cf7-47d7-a763-5128bdf1e811" providerId="ADAL" clId="{7656FF07-8DF7-45CB-860A-EA380C73E235}" dt="2025-10-13T16:45:33.189" v="1930" actId="26606"/>
          <ac:spMkLst>
            <pc:docMk/>
            <pc:sldMk cId="1719416364" sldId="260"/>
            <ac:spMk id="2" creationId="{04208699-5B4A-F476-EB0D-64770D783DAC}"/>
          </ac:spMkLst>
        </pc:spChg>
        <pc:spChg chg="mod">
          <ac:chgData name="Sean Venckus" userId="88a9973b-8cf7-47d7-a763-5128bdf1e811" providerId="ADAL" clId="{7656FF07-8DF7-45CB-860A-EA380C73E235}" dt="2025-10-13T16:45:33.189" v="1930" actId="26606"/>
          <ac:spMkLst>
            <pc:docMk/>
            <pc:sldMk cId="1719416364" sldId="260"/>
            <ac:spMk id="3" creationId="{20F91FD4-93AB-DBC7-1FE7-06CB9A3EB34D}"/>
          </ac:spMkLst>
        </pc:spChg>
        <pc:spChg chg="add">
          <ac:chgData name="Sean Venckus" userId="88a9973b-8cf7-47d7-a763-5128bdf1e811" providerId="ADAL" clId="{7656FF07-8DF7-45CB-860A-EA380C73E235}" dt="2025-10-13T16:45:33.189" v="1930" actId="26606"/>
          <ac:spMkLst>
            <pc:docMk/>
            <pc:sldMk cId="1719416364" sldId="260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6:45:33.189" v="1930" actId="26606"/>
          <ac:spMkLst>
            <pc:docMk/>
            <pc:sldMk cId="1719416364" sldId="260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16:45:33.189" v="1930" actId="26606"/>
          <ac:picMkLst>
            <pc:docMk/>
            <pc:sldMk cId="1719416364" sldId="260"/>
            <ac:picMk id="5" creationId="{4DCB0EF3-48F8-5DFF-8D8F-4551A9F95EB5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6:47:46.270" v="1931" actId="26606"/>
        <pc:sldMkLst>
          <pc:docMk/>
          <pc:sldMk cId="725703570" sldId="261"/>
        </pc:sldMkLst>
        <pc:spChg chg="mod">
          <ac:chgData name="Sean Venckus" userId="88a9973b-8cf7-47d7-a763-5128bdf1e811" providerId="ADAL" clId="{7656FF07-8DF7-45CB-860A-EA380C73E235}" dt="2025-10-13T16:47:46.270" v="1931" actId="26606"/>
          <ac:spMkLst>
            <pc:docMk/>
            <pc:sldMk cId="725703570" sldId="261"/>
            <ac:spMk id="2" creationId="{64305FDC-C0AC-1C9F-8A6E-A0176E84FBA2}"/>
          </ac:spMkLst>
        </pc:spChg>
        <pc:spChg chg="mod">
          <ac:chgData name="Sean Venckus" userId="88a9973b-8cf7-47d7-a763-5128bdf1e811" providerId="ADAL" clId="{7656FF07-8DF7-45CB-860A-EA380C73E235}" dt="2025-10-13T16:47:46.270" v="1931" actId="26606"/>
          <ac:spMkLst>
            <pc:docMk/>
            <pc:sldMk cId="725703570" sldId="261"/>
            <ac:spMk id="3" creationId="{83858BF3-1375-3B9D-2BFF-F2080A484C1E}"/>
          </ac:spMkLst>
        </pc:spChg>
        <pc:spChg chg="add">
          <ac:chgData name="Sean Venckus" userId="88a9973b-8cf7-47d7-a763-5128bdf1e811" providerId="ADAL" clId="{7656FF07-8DF7-45CB-860A-EA380C73E235}" dt="2025-10-13T16:47:46.270" v="1931" actId="26606"/>
          <ac:spMkLst>
            <pc:docMk/>
            <pc:sldMk cId="725703570" sldId="261"/>
            <ac:spMk id="8" creationId="{907EF6B7-1338-4443-8C46-6A318D952DFD}"/>
          </ac:spMkLst>
        </pc:spChg>
        <pc:spChg chg="add">
          <ac:chgData name="Sean Venckus" userId="88a9973b-8cf7-47d7-a763-5128bdf1e811" providerId="ADAL" clId="{7656FF07-8DF7-45CB-860A-EA380C73E235}" dt="2025-10-13T16:47:46.270" v="1931" actId="26606"/>
          <ac:spMkLst>
            <pc:docMk/>
            <pc:sldMk cId="725703570" sldId="261"/>
            <ac:spMk id="10" creationId="{DAAE4CDD-124C-4DCF-9584-B6033B545DD5}"/>
          </ac:spMkLst>
        </pc:spChg>
        <pc:spChg chg="add">
          <ac:chgData name="Sean Venckus" userId="88a9973b-8cf7-47d7-a763-5128bdf1e811" providerId="ADAL" clId="{7656FF07-8DF7-45CB-860A-EA380C73E235}" dt="2025-10-13T16:47:46.270" v="1931" actId="26606"/>
          <ac:spMkLst>
            <pc:docMk/>
            <pc:sldMk cId="725703570" sldId="261"/>
            <ac:spMk id="12" creationId="{081E4A58-353D-44AE-B2FC-2A74E2E400F7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47:59.905" v="1932" actId="26606"/>
        <pc:sldMkLst>
          <pc:docMk/>
          <pc:sldMk cId="3974728960" sldId="262"/>
        </pc:sldMkLst>
        <pc:spChg chg="mod">
          <ac:chgData name="Sean Venckus" userId="88a9973b-8cf7-47d7-a763-5128bdf1e811" providerId="ADAL" clId="{7656FF07-8DF7-45CB-860A-EA380C73E235}" dt="2025-10-13T16:47:59.905" v="1932" actId="26606"/>
          <ac:spMkLst>
            <pc:docMk/>
            <pc:sldMk cId="3974728960" sldId="262"/>
            <ac:spMk id="2" creationId="{92FA34F9-9120-421A-E996-5FD09DB5B9D2}"/>
          </ac:spMkLst>
        </pc:spChg>
        <pc:spChg chg="mod">
          <ac:chgData name="Sean Venckus" userId="88a9973b-8cf7-47d7-a763-5128bdf1e811" providerId="ADAL" clId="{7656FF07-8DF7-45CB-860A-EA380C73E235}" dt="2025-10-13T16:47:59.905" v="1932" actId="26606"/>
          <ac:spMkLst>
            <pc:docMk/>
            <pc:sldMk cId="3974728960" sldId="262"/>
            <ac:spMk id="3" creationId="{921300A4-02C0-0075-CB85-3BD01E42315C}"/>
          </ac:spMkLst>
        </pc:spChg>
        <pc:spChg chg="add">
          <ac:chgData name="Sean Venckus" userId="88a9973b-8cf7-47d7-a763-5128bdf1e811" providerId="ADAL" clId="{7656FF07-8DF7-45CB-860A-EA380C73E235}" dt="2025-10-13T16:47:59.905" v="1932" actId="26606"/>
          <ac:spMkLst>
            <pc:docMk/>
            <pc:sldMk cId="3974728960" sldId="262"/>
            <ac:spMk id="8" creationId="{100EDD19-6802-4EC3-95CE-CFFAB042CFD6}"/>
          </ac:spMkLst>
        </pc:spChg>
        <pc:spChg chg="add">
          <ac:chgData name="Sean Venckus" userId="88a9973b-8cf7-47d7-a763-5128bdf1e811" providerId="ADAL" clId="{7656FF07-8DF7-45CB-860A-EA380C73E235}" dt="2025-10-13T16:47:59.905" v="1932" actId="26606"/>
          <ac:spMkLst>
            <pc:docMk/>
            <pc:sldMk cId="3974728960" sldId="262"/>
            <ac:spMk id="10" creationId="{DB17E863-922E-4C26-BD64-E8FD41D28661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6:48:07.272" v="1933" actId="26606"/>
        <pc:sldMkLst>
          <pc:docMk/>
          <pc:sldMk cId="3529316207" sldId="263"/>
        </pc:sldMkLst>
        <pc:spChg chg="mod">
          <ac:chgData name="Sean Venckus" userId="88a9973b-8cf7-47d7-a763-5128bdf1e811" providerId="ADAL" clId="{7656FF07-8DF7-45CB-860A-EA380C73E235}" dt="2025-10-13T16:48:07.272" v="1933" actId="26606"/>
          <ac:spMkLst>
            <pc:docMk/>
            <pc:sldMk cId="3529316207" sldId="263"/>
            <ac:spMk id="2" creationId="{CDA0D1AB-68B2-ECC6-18B4-BCE6A3589AF2}"/>
          </ac:spMkLst>
        </pc:spChg>
        <pc:spChg chg="mod">
          <ac:chgData name="Sean Venckus" userId="88a9973b-8cf7-47d7-a763-5128bdf1e811" providerId="ADAL" clId="{7656FF07-8DF7-45CB-860A-EA380C73E235}" dt="2025-10-13T16:48:07.272" v="1933" actId="26606"/>
          <ac:spMkLst>
            <pc:docMk/>
            <pc:sldMk cId="3529316207" sldId="263"/>
            <ac:spMk id="3" creationId="{F4E95563-E84D-F75D-B8F0-AF78399ECBE4}"/>
          </ac:spMkLst>
        </pc:spChg>
        <pc:spChg chg="add">
          <ac:chgData name="Sean Venckus" userId="88a9973b-8cf7-47d7-a763-5128bdf1e811" providerId="ADAL" clId="{7656FF07-8DF7-45CB-860A-EA380C73E235}" dt="2025-10-13T16:48:07.272" v="1933" actId="26606"/>
          <ac:spMkLst>
            <pc:docMk/>
            <pc:sldMk cId="3529316207" sldId="263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6:48:07.272" v="1933" actId="26606"/>
          <ac:spMkLst>
            <pc:docMk/>
            <pc:sldMk cId="3529316207" sldId="263"/>
            <ac:spMk id="11" creationId="{3FCFB1DE-0B7E-48CC-BA90-B2AB0889F9D6}"/>
          </ac:spMkLst>
        </pc:spChg>
        <pc:picChg chg="add">
          <ac:chgData name="Sean Venckus" userId="88a9973b-8cf7-47d7-a763-5128bdf1e811" providerId="ADAL" clId="{7656FF07-8DF7-45CB-860A-EA380C73E235}" dt="2025-10-13T16:48:07.272" v="1933" actId="26606"/>
          <ac:picMkLst>
            <pc:docMk/>
            <pc:sldMk cId="3529316207" sldId="263"/>
            <ac:picMk id="5" creationId="{3C17C4BA-56B5-7C1C-1F78-8ADC073255DC}"/>
          </ac:picMkLst>
        </pc:picChg>
      </pc:sldChg>
      <pc:sldChg chg="modSp mod">
        <pc:chgData name="Sean Venckus" userId="88a9973b-8cf7-47d7-a763-5128bdf1e811" providerId="ADAL" clId="{7656FF07-8DF7-45CB-860A-EA380C73E235}" dt="2025-10-17T15:45:59.921" v="2405" actId="20577"/>
        <pc:sldMkLst>
          <pc:docMk/>
          <pc:sldMk cId="3890090824" sldId="264"/>
        </pc:sldMkLst>
        <pc:spChg chg="mod">
          <ac:chgData name="Sean Venckus" userId="88a9973b-8cf7-47d7-a763-5128bdf1e811" providerId="ADAL" clId="{7656FF07-8DF7-45CB-860A-EA380C73E235}" dt="2025-10-17T15:45:59.921" v="2405" actId="20577"/>
          <ac:spMkLst>
            <pc:docMk/>
            <pc:sldMk cId="3890090824" sldId="264"/>
            <ac:spMk id="3" creationId="{0B220203-3119-52CC-D407-AA78A4FFEA9C}"/>
          </ac:spMkLst>
        </pc:spChg>
      </pc:sldChg>
      <pc:sldChg chg="modSp mod">
        <pc:chgData name="Sean Venckus" userId="88a9973b-8cf7-47d7-a763-5128bdf1e811" providerId="ADAL" clId="{7656FF07-8DF7-45CB-860A-EA380C73E235}" dt="2025-10-17T15:46:24.329" v="2433" actId="20577"/>
        <pc:sldMkLst>
          <pc:docMk/>
          <pc:sldMk cId="757772041" sldId="265"/>
        </pc:sldMkLst>
        <pc:spChg chg="mod">
          <ac:chgData name="Sean Venckus" userId="88a9973b-8cf7-47d7-a763-5128bdf1e811" providerId="ADAL" clId="{7656FF07-8DF7-45CB-860A-EA380C73E235}" dt="2025-10-17T15:46:24.329" v="2433" actId="20577"/>
          <ac:spMkLst>
            <pc:docMk/>
            <pc:sldMk cId="757772041" sldId="265"/>
            <ac:spMk id="3" creationId="{EBF8EC69-A4F0-3BCC-D777-EEF6BC4F6940}"/>
          </ac:spMkLst>
        </pc:spChg>
      </pc:sldChg>
      <pc:sldChg chg="addSp modSp new mod setBg">
        <pc:chgData name="Sean Venckus" userId="88a9973b-8cf7-47d7-a763-5128bdf1e811" providerId="ADAL" clId="{7656FF07-8DF7-45CB-860A-EA380C73E235}" dt="2025-10-13T16:55:25.580" v="2372" actId="26606"/>
        <pc:sldMkLst>
          <pc:docMk/>
          <pc:sldMk cId="2082142218" sldId="266"/>
        </pc:sldMkLst>
        <pc:spChg chg="mod">
          <ac:chgData name="Sean Venckus" userId="88a9973b-8cf7-47d7-a763-5128bdf1e811" providerId="ADAL" clId="{7656FF07-8DF7-45CB-860A-EA380C73E235}" dt="2025-10-13T16:55:25.580" v="2372" actId="26606"/>
          <ac:spMkLst>
            <pc:docMk/>
            <pc:sldMk cId="2082142218" sldId="266"/>
            <ac:spMk id="2" creationId="{6C5A8FFF-E8CC-8717-B248-A93AC99A54AB}"/>
          </ac:spMkLst>
        </pc:spChg>
        <pc:spChg chg="mod">
          <ac:chgData name="Sean Venckus" userId="88a9973b-8cf7-47d7-a763-5128bdf1e811" providerId="ADAL" clId="{7656FF07-8DF7-45CB-860A-EA380C73E235}" dt="2025-10-13T16:55:25.580" v="2372" actId="26606"/>
          <ac:spMkLst>
            <pc:docMk/>
            <pc:sldMk cId="2082142218" sldId="266"/>
            <ac:spMk id="3" creationId="{827CFCEB-B12F-C7CB-E83C-2485FEBA411C}"/>
          </ac:spMkLst>
        </pc:spChg>
        <pc:spChg chg="add">
          <ac:chgData name="Sean Venckus" userId="88a9973b-8cf7-47d7-a763-5128bdf1e811" providerId="ADAL" clId="{7656FF07-8DF7-45CB-860A-EA380C73E235}" dt="2025-10-13T16:55:25.580" v="2372" actId="26606"/>
          <ac:spMkLst>
            <pc:docMk/>
            <pc:sldMk cId="2082142218" sldId="266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6:55:25.580" v="2372" actId="26606"/>
          <ac:spMkLst>
            <pc:docMk/>
            <pc:sldMk cId="2082142218" sldId="266"/>
            <ac:spMk id="11" creationId="{3FCFB1DE-0B7E-48CC-BA90-B2AB0889F9D6}"/>
          </ac:spMkLst>
        </pc:spChg>
        <pc:picChg chg="add">
          <ac:chgData name="Sean Venckus" userId="88a9973b-8cf7-47d7-a763-5128bdf1e811" providerId="ADAL" clId="{7656FF07-8DF7-45CB-860A-EA380C73E235}" dt="2025-10-13T16:55:25.580" v="2372" actId="26606"/>
          <ac:picMkLst>
            <pc:docMk/>
            <pc:sldMk cId="2082142218" sldId="266"/>
            <ac:picMk id="5" creationId="{882EAA13-82B7-4A20-2F0E-7661CA332662}"/>
          </ac:picMkLst>
        </pc:picChg>
      </pc:sldChg>
      <pc:sldChg chg="modSp add mod">
        <pc:chgData name="Sean Venckus" userId="88a9973b-8cf7-47d7-a763-5128bdf1e811" providerId="ADAL" clId="{7656FF07-8DF7-45CB-860A-EA380C73E235}" dt="2025-10-17T15:46:53.689" v="2481" actId="20577"/>
        <pc:sldMkLst>
          <pc:docMk/>
          <pc:sldMk cId="1624800471" sldId="267"/>
        </pc:sldMkLst>
        <pc:spChg chg="mod">
          <ac:chgData name="Sean Venckus" userId="88a9973b-8cf7-47d7-a763-5128bdf1e811" providerId="ADAL" clId="{7656FF07-8DF7-45CB-860A-EA380C73E235}" dt="2025-10-17T15:46:53.689" v="2481" actId="20577"/>
          <ac:spMkLst>
            <pc:docMk/>
            <pc:sldMk cId="1624800471" sldId="267"/>
            <ac:spMk id="3" creationId="{EE319FD2-B524-EB01-3062-D64C1CC75ED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4A5EA5-EFCA-4457-974C-783FB7E01BE2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8965AB7-45FD-4EBB-8C4B-0F664664D94F}">
      <dgm:prSet/>
      <dgm:spPr/>
      <dgm:t>
        <a:bodyPr/>
        <a:lstStyle/>
        <a:p>
          <a:r>
            <a:rPr lang="en-US"/>
            <a:t>Boundaries are the limits we set to protect our time, energy, and bodies.</a:t>
          </a:r>
        </a:p>
      </dgm:t>
    </dgm:pt>
    <dgm:pt modelId="{DE1A4D7F-F24E-44AB-9EA3-6B101B103B61}" type="parTrans" cxnId="{5F1407BC-FBDB-4436-9737-831429E8D412}">
      <dgm:prSet/>
      <dgm:spPr/>
      <dgm:t>
        <a:bodyPr/>
        <a:lstStyle/>
        <a:p>
          <a:endParaRPr lang="en-US"/>
        </a:p>
      </dgm:t>
    </dgm:pt>
    <dgm:pt modelId="{4B8833BE-1C2F-49FC-822F-E8351BB0CA5F}" type="sibTrans" cxnId="{5F1407BC-FBDB-4436-9737-831429E8D412}">
      <dgm:prSet/>
      <dgm:spPr/>
      <dgm:t>
        <a:bodyPr/>
        <a:lstStyle/>
        <a:p>
          <a:endParaRPr lang="en-US"/>
        </a:p>
      </dgm:t>
    </dgm:pt>
    <dgm:pt modelId="{4E372A00-B25F-4FB9-9373-49AA2DFF2996}">
      <dgm:prSet/>
      <dgm:spPr/>
      <dgm:t>
        <a:bodyPr/>
        <a:lstStyle/>
        <a:p>
          <a:r>
            <a:rPr lang="en-US"/>
            <a:t>Physical wellness involves exercise, nutrition, rest, and preventive health care — all of which require intentional boundaries.</a:t>
          </a:r>
        </a:p>
      </dgm:t>
    </dgm:pt>
    <dgm:pt modelId="{55C068E8-EB0B-4BE2-84B7-5FF659AEE809}" type="parTrans" cxnId="{61030458-D29B-4BF4-823F-C86585696E74}">
      <dgm:prSet/>
      <dgm:spPr/>
      <dgm:t>
        <a:bodyPr/>
        <a:lstStyle/>
        <a:p>
          <a:endParaRPr lang="en-US"/>
        </a:p>
      </dgm:t>
    </dgm:pt>
    <dgm:pt modelId="{A969BB1E-C4BF-45E6-B559-67B7097EB83C}" type="sibTrans" cxnId="{61030458-D29B-4BF4-823F-C86585696E74}">
      <dgm:prSet/>
      <dgm:spPr/>
      <dgm:t>
        <a:bodyPr/>
        <a:lstStyle/>
        <a:p>
          <a:endParaRPr lang="en-US"/>
        </a:p>
      </dgm:t>
    </dgm:pt>
    <dgm:pt modelId="{D817D944-BFBB-4B5C-B68B-A0B90863619B}">
      <dgm:prSet/>
      <dgm:spPr/>
      <dgm:t>
        <a:bodyPr/>
        <a:lstStyle/>
        <a:p>
          <a:r>
            <a:rPr lang="en-US"/>
            <a:t>Without boundaries, physical wellness often gets pushed aside for work, obligations, or unhealthy habits</a:t>
          </a:r>
        </a:p>
      </dgm:t>
    </dgm:pt>
    <dgm:pt modelId="{A98171CB-4415-4F0C-A09B-36D589977BD6}" type="parTrans" cxnId="{6DF9043D-4C3B-46D8-A8B2-7C54D8C6E0AC}">
      <dgm:prSet/>
      <dgm:spPr/>
      <dgm:t>
        <a:bodyPr/>
        <a:lstStyle/>
        <a:p>
          <a:endParaRPr lang="en-US"/>
        </a:p>
      </dgm:t>
    </dgm:pt>
    <dgm:pt modelId="{16C34CD2-DBAB-45D3-8FB6-D6EC998276F7}" type="sibTrans" cxnId="{6DF9043D-4C3B-46D8-A8B2-7C54D8C6E0AC}">
      <dgm:prSet/>
      <dgm:spPr/>
      <dgm:t>
        <a:bodyPr/>
        <a:lstStyle/>
        <a:p>
          <a:endParaRPr lang="en-US"/>
        </a:p>
      </dgm:t>
    </dgm:pt>
    <dgm:pt modelId="{634FA295-3950-46EF-B542-4EBD94B0A949}" type="pres">
      <dgm:prSet presAssocID="{834A5EA5-EFCA-4457-974C-783FB7E01BE2}" presName="vert0" presStyleCnt="0">
        <dgm:presLayoutVars>
          <dgm:dir/>
          <dgm:animOne val="branch"/>
          <dgm:animLvl val="lvl"/>
        </dgm:presLayoutVars>
      </dgm:prSet>
      <dgm:spPr/>
    </dgm:pt>
    <dgm:pt modelId="{6DCC9D9A-C7FF-415C-B958-511309F8529E}" type="pres">
      <dgm:prSet presAssocID="{D8965AB7-45FD-4EBB-8C4B-0F664664D94F}" presName="thickLine" presStyleLbl="alignNode1" presStyleIdx="0" presStyleCnt="3"/>
      <dgm:spPr/>
    </dgm:pt>
    <dgm:pt modelId="{53ECF8B5-BFAA-45AA-810B-09F25AD226D3}" type="pres">
      <dgm:prSet presAssocID="{D8965AB7-45FD-4EBB-8C4B-0F664664D94F}" presName="horz1" presStyleCnt="0"/>
      <dgm:spPr/>
    </dgm:pt>
    <dgm:pt modelId="{C60B995E-324C-41F6-AAF1-BD596DB67AF2}" type="pres">
      <dgm:prSet presAssocID="{D8965AB7-45FD-4EBB-8C4B-0F664664D94F}" presName="tx1" presStyleLbl="revTx" presStyleIdx="0" presStyleCnt="3"/>
      <dgm:spPr/>
    </dgm:pt>
    <dgm:pt modelId="{6B6D9714-0025-4C1A-A290-FE05E832F4CD}" type="pres">
      <dgm:prSet presAssocID="{D8965AB7-45FD-4EBB-8C4B-0F664664D94F}" presName="vert1" presStyleCnt="0"/>
      <dgm:spPr/>
    </dgm:pt>
    <dgm:pt modelId="{CB42D7F4-E80C-4554-A0DC-8C69759595F6}" type="pres">
      <dgm:prSet presAssocID="{4E372A00-B25F-4FB9-9373-49AA2DFF2996}" presName="thickLine" presStyleLbl="alignNode1" presStyleIdx="1" presStyleCnt="3"/>
      <dgm:spPr/>
    </dgm:pt>
    <dgm:pt modelId="{6EAF8EEF-6506-4E8A-B0B0-729DD5B126FB}" type="pres">
      <dgm:prSet presAssocID="{4E372A00-B25F-4FB9-9373-49AA2DFF2996}" presName="horz1" presStyleCnt="0"/>
      <dgm:spPr/>
    </dgm:pt>
    <dgm:pt modelId="{D67FB229-5BBC-469D-A4F7-D7FA3F167D79}" type="pres">
      <dgm:prSet presAssocID="{4E372A00-B25F-4FB9-9373-49AA2DFF2996}" presName="tx1" presStyleLbl="revTx" presStyleIdx="1" presStyleCnt="3"/>
      <dgm:spPr/>
    </dgm:pt>
    <dgm:pt modelId="{8E7B3C10-D108-441D-BEB7-95D9C56E470A}" type="pres">
      <dgm:prSet presAssocID="{4E372A00-B25F-4FB9-9373-49AA2DFF2996}" presName="vert1" presStyleCnt="0"/>
      <dgm:spPr/>
    </dgm:pt>
    <dgm:pt modelId="{68AFF4F0-5630-4A66-B831-4CD1322B1193}" type="pres">
      <dgm:prSet presAssocID="{D817D944-BFBB-4B5C-B68B-A0B90863619B}" presName="thickLine" presStyleLbl="alignNode1" presStyleIdx="2" presStyleCnt="3"/>
      <dgm:spPr/>
    </dgm:pt>
    <dgm:pt modelId="{0340C3B9-A159-41A3-B392-2C237E4CC9B0}" type="pres">
      <dgm:prSet presAssocID="{D817D944-BFBB-4B5C-B68B-A0B90863619B}" presName="horz1" presStyleCnt="0"/>
      <dgm:spPr/>
    </dgm:pt>
    <dgm:pt modelId="{D337EFE1-4FA3-4868-8354-788734D3C56D}" type="pres">
      <dgm:prSet presAssocID="{D817D944-BFBB-4B5C-B68B-A0B90863619B}" presName="tx1" presStyleLbl="revTx" presStyleIdx="2" presStyleCnt="3"/>
      <dgm:spPr/>
    </dgm:pt>
    <dgm:pt modelId="{BC5A832F-4A80-4DF5-830C-5B74255B8B0D}" type="pres">
      <dgm:prSet presAssocID="{D817D944-BFBB-4B5C-B68B-A0B90863619B}" presName="vert1" presStyleCnt="0"/>
      <dgm:spPr/>
    </dgm:pt>
  </dgm:ptLst>
  <dgm:cxnLst>
    <dgm:cxn modelId="{C82C7637-2B91-4215-B580-FC6F9B3F3E7F}" type="presOf" srcId="{D817D944-BFBB-4B5C-B68B-A0B90863619B}" destId="{D337EFE1-4FA3-4868-8354-788734D3C56D}" srcOrd="0" destOrd="0" presId="urn:microsoft.com/office/officeart/2008/layout/LinedList"/>
    <dgm:cxn modelId="{6DF9043D-4C3B-46D8-A8B2-7C54D8C6E0AC}" srcId="{834A5EA5-EFCA-4457-974C-783FB7E01BE2}" destId="{D817D944-BFBB-4B5C-B68B-A0B90863619B}" srcOrd="2" destOrd="0" parTransId="{A98171CB-4415-4F0C-A09B-36D589977BD6}" sibTransId="{16C34CD2-DBAB-45D3-8FB6-D6EC998276F7}"/>
    <dgm:cxn modelId="{5BB1D064-BB94-4819-8475-D92EACE5F636}" type="presOf" srcId="{D8965AB7-45FD-4EBB-8C4B-0F664664D94F}" destId="{C60B995E-324C-41F6-AAF1-BD596DB67AF2}" srcOrd="0" destOrd="0" presId="urn:microsoft.com/office/officeart/2008/layout/LinedList"/>
    <dgm:cxn modelId="{61030458-D29B-4BF4-823F-C86585696E74}" srcId="{834A5EA5-EFCA-4457-974C-783FB7E01BE2}" destId="{4E372A00-B25F-4FB9-9373-49AA2DFF2996}" srcOrd="1" destOrd="0" parTransId="{55C068E8-EB0B-4BE2-84B7-5FF659AEE809}" sibTransId="{A969BB1E-C4BF-45E6-B559-67B7097EB83C}"/>
    <dgm:cxn modelId="{D70CF1AD-4116-4B57-A259-12AF01D14FBD}" type="presOf" srcId="{834A5EA5-EFCA-4457-974C-783FB7E01BE2}" destId="{634FA295-3950-46EF-B542-4EBD94B0A949}" srcOrd="0" destOrd="0" presId="urn:microsoft.com/office/officeart/2008/layout/LinedList"/>
    <dgm:cxn modelId="{5F1407BC-FBDB-4436-9737-831429E8D412}" srcId="{834A5EA5-EFCA-4457-974C-783FB7E01BE2}" destId="{D8965AB7-45FD-4EBB-8C4B-0F664664D94F}" srcOrd="0" destOrd="0" parTransId="{DE1A4D7F-F24E-44AB-9EA3-6B101B103B61}" sibTransId="{4B8833BE-1C2F-49FC-822F-E8351BB0CA5F}"/>
    <dgm:cxn modelId="{BA58E3DA-D586-43B1-96B3-0E23F98025C9}" type="presOf" srcId="{4E372A00-B25F-4FB9-9373-49AA2DFF2996}" destId="{D67FB229-5BBC-469D-A4F7-D7FA3F167D79}" srcOrd="0" destOrd="0" presId="urn:microsoft.com/office/officeart/2008/layout/LinedList"/>
    <dgm:cxn modelId="{9EBE4CA4-BE1E-45E7-AAE2-2877E0FE1AEF}" type="presParOf" srcId="{634FA295-3950-46EF-B542-4EBD94B0A949}" destId="{6DCC9D9A-C7FF-415C-B958-511309F8529E}" srcOrd="0" destOrd="0" presId="urn:microsoft.com/office/officeart/2008/layout/LinedList"/>
    <dgm:cxn modelId="{B6B53E85-F4A8-463D-9210-9DB2F6D21706}" type="presParOf" srcId="{634FA295-3950-46EF-B542-4EBD94B0A949}" destId="{53ECF8B5-BFAA-45AA-810B-09F25AD226D3}" srcOrd="1" destOrd="0" presId="urn:microsoft.com/office/officeart/2008/layout/LinedList"/>
    <dgm:cxn modelId="{7242F7F0-0D67-4FB2-A7E2-07BB3B103EA9}" type="presParOf" srcId="{53ECF8B5-BFAA-45AA-810B-09F25AD226D3}" destId="{C60B995E-324C-41F6-AAF1-BD596DB67AF2}" srcOrd="0" destOrd="0" presId="urn:microsoft.com/office/officeart/2008/layout/LinedList"/>
    <dgm:cxn modelId="{F98DA824-5BD1-4175-9B4D-047AA2A4282D}" type="presParOf" srcId="{53ECF8B5-BFAA-45AA-810B-09F25AD226D3}" destId="{6B6D9714-0025-4C1A-A290-FE05E832F4CD}" srcOrd="1" destOrd="0" presId="urn:microsoft.com/office/officeart/2008/layout/LinedList"/>
    <dgm:cxn modelId="{F48BB519-46B3-4E2E-B5DC-F487C21E8FA1}" type="presParOf" srcId="{634FA295-3950-46EF-B542-4EBD94B0A949}" destId="{CB42D7F4-E80C-4554-A0DC-8C69759595F6}" srcOrd="2" destOrd="0" presId="urn:microsoft.com/office/officeart/2008/layout/LinedList"/>
    <dgm:cxn modelId="{CC933367-E9E0-4189-9C8E-BBE26B4BAD16}" type="presParOf" srcId="{634FA295-3950-46EF-B542-4EBD94B0A949}" destId="{6EAF8EEF-6506-4E8A-B0B0-729DD5B126FB}" srcOrd="3" destOrd="0" presId="urn:microsoft.com/office/officeart/2008/layout/LinedList"/>
    <dgm:cxn modelId="{CBAFF719-CB0C-452F-86F2-35CB3A728B74}" type="presParOf" srcId="{6EAF8EEF-6506-4E8A-B0B0-729DD5B126FB}" destId="{D67FB229-5BBC-469D-A4F7-D7FA3F167D79}" srcOrd="0" destOrd="0" presId="urn:microsoft.com/office/officeart/2008/layout/LinedList"/>
    <dgm:cxn modelId="{046FB115-081B-4647-9548-EF2F1E653566}" type="presParOf" srcId="{6EAF8EEF-6506-4E8A-B0B0-729DD5B126FB}" destId="{8E7B3C10-D108-441D-BEB7-95D9C56E470A}" srcOrd="1" destOrd="0" presId="urn:microsoft.com/office/officeart/2008/layout/LinedList"/>
    <dgm:cxn modelId="{E99A7CE8-A373-45A6-A2AE-F1DA1C7B7EDB}" type="presParOf" srcId="{634FA295-3950-46EF-B542-4EBD94B0A949}" destId="{68AFF4F0-5630-4A66-B831-4CD1322B1193}" srcOrd="4" destOrd="0" presId="urn:microsoft.com/office/officeart/2008/layout/LinedList"/>
    <dgm:cxn modelId="{944FE0A1-4B11-4D6F-9A24-3EF0BA5FD6CF}" type="presParOf" srcId="{634FA295-3950-46EF-B542-4EBD94B0A949}" destId="{0340C3B9-A159-41A3-B392-2C237E4CC9B0}" srcOrd="5" destOrd="0" presId="urn:microsoft.com/office/officeart/2008/layout/LinedList"/>
    <dgm:cxn modelId="{7E1A4E4E-DECB-420B-9529-E48F1C09712C}" type="presParOf" srcId="{0340C3B9-A159-41A3-B392-2C237E4CC9B0}" destId="{D337EFE1-4FA3-4868-8354-788734D3C56D}" srcOrd="0" destOrd="0" presId="urn:microsoft.com/office/officeart/2008/layout/LinedList"/>
    <dgm:cxn modelId="{A5E4C144-3915-4CD1-A850-CF8992F42F00}" type="presParOf" srcId="{0340C3B9-A159-41A3-B392-2C237E4CC9B0}" destId="{BC5A832F-4A80-4DF5-830C-5B74255B8B0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C9D9A-C7FF-415C-B958-511309F8529E}">
      <dsp:nvSpPr>
        <dsp:cNvPr id="0" name=""/>
        <dsp:cNvSpPr/>
      </dsp:nvSpPr>
      <dsp:spPr>
        <a:xfrm>
          <a:off x="0" y="1913"/>
          <a:ext cx="53244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B995E-324C-41F6-AAF1-BD596DB67AF2}">
      <dsp:nvSpPr>
        <dsp:cNvPr id="0" name=""/>
        <dsp:cNvSpPr/>
      </dsp:nvSpPr>
      <dsp:spPr>
        <a:xfrm>
          <a:off x="0" y="1913"/>
          <a:ext cx="5324475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Boundaries are the limits we set to protect our time, energy, and bodies.</a:t>
          </a:r>
        </a:p>
      </dsp:txBody>
      <dsp:txXfrm>
        <a:off x="0" y="1913"/>
        <a:ext cx="5324475" cy="1305236"/>
      </dsp:txXfrm>
    </dsp:sp>
    <dsp:sp modelId="{CB42D7F4-E80C-4554-A0DC-8C69759595F6}">
      <dsp:nvSpPr>
        <dsp:cNvPr id="0" name=""/>
        <dsp:cNvSpPr/>
      </dsp:nvSpPr>
      <dsp:spPr>
        <a:xfrm>
          <a:off x="0" y="1307150"/>
          <a:ext cx="53244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7FB229-5BBC-469D-A4F7-D7FA3F167D79}">
      <dsp:nvSpPr>
        <dsp:cNvPr id="0" name=""/>
        <dsp:cNvSpPr/>
      </dsp:nvSpPr>
      <dsp:spPr>
        <a:xfrm>
          <a:off x="0" y="1307150"/>
          <a:ext cx="5324475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Physical wellness involves exercise, nutrition, rest, and preventive health care — all of which require intentional boundaries.</a:t>
          </a:r>
        </a:p>
      </dsp:txBody>
      <dsp:txXfrm>
        <a:off x="0" y="1307150"/>
        <a:ext cx="5324475" cy="1305236"/>
      </dsp:txXfrm>
    </dsp:sp>
    <dsp:sp modelId="{68AFF4F0-5630-4A66-B831-4CD1322B1193}">
      <dsp:nvSpPr>
        <dsp:cNvPr id="0" name=""/>
        <dsp:cNvSpPr/>
      </dsp:nvSpPr>
      <dsp:spPr>
        <a:xfrm>
          <a:off x="0" y="2612387"/>
          <a:ext cx="53244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7EFE1-4FA3-4868-8354-788734D3C56D}">
      <dsp:nvSpPr>
        <dsp:cNvPr id="0" name=""/>
        <dsp:cNvSpPr/>
      </dsp:nvSpPr>
      <dsp:spPr>
        <a:xfrm>
          <a:off x="0" y="2612387"/>
          <a:ext cx="5324475" cy="130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Without boundaries, physical wellness often gets pushed aside for work, obligations, or unhealthy habits</a:t>
          </a:r>
        </a:p>
      </dsp:txBody>
      <dsp:txXfrm>
        <a:off x="0" y="2612387"/>
        <a:ext cx="5324475" cy="1305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3C994B4-9721-4148-9EEC-6793CECDE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3" y="-1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D95E49-763A-4886-B038-82F734740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25F6AD-9418-4374-8ECA-3780082B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699899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6403" y="576263"/>
            <a:ext cx="5905738" cy="2967606"/>
          </a:xfrm>
        </p:spPr>
        <p:txBody>
          <a:bodyPr anchor="b">
            <a:normAutofit/>
          </a:bodyPr>
          <a:lstStyle/>
          <a:p>
            <a:pPr algn="l"/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Balance Blueprint</a:t>
            </a:r>
            <a:br>
              <a:rPr kumimoji="0" lang="en-US" sz="4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Building Better Boundaries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6403" y="3764975"/>
            <a:ext cx="5905738" cy="2192683"/>
          </a:xfrm>
        </p:spPr>
        <p:txBody>
          <a:bodyPr>
            <a:normAutofit/>
          </a:bodyPr>
          <a:lstStyle/>
          <a:p>
            <a:pPr algn="l"/>
            <a:r>
              <a:rPr lang="en-US" sz="2200"/>
              <a:t>Physical Wellness</a:t>
            </a:r>
          </a:p>
        </p:txBody>
      </p:sp>
      <p:pic>
        <p:nvPicPr>
          <p:cNvPr id="5" name="Picture 4" descr="Draft drawing of a floor plan">
            <a:extLst>
              <a:ext uri="{FF2B5EF4-FFF2-40B4-BE49-F238E27FC236}">
                <a16:creationId xmlns:a16="http://schemas.microsoft.com/office/drawing/2014/main" id="{1AEF1901-7870-38E3-53BE-297D6A59AD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564" r="16311" b="1"/>
          <a:stretch>
            <a:fillRect/>
          </a:stretch>
        </p:blipFill>
        <p:spPr>
          <a:xfrm>
            <a:off x="-1521" y="-1"/>
            <a:ext cx="4286246" cy="685799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B083774-A903-4B1B-BC6A-94C1F048E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284831" y="0"/>
            <a:ext cx="324851" cy="6857992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1E07EB8-B07C-4EF5-8DE2-6B03F3EC8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9679CC-0AEA-4729-827F-5738C1051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E07B-C677-68F3-9416-5DB60F0C8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76225"/>
            <a:ext cx="10515600" cy="1325563"/>
          </a:xfrm>
        </p:spPr>
        <p:txBody>
          <a:bodyPr/>
          <a:lstStyle/>
          <a:p>
            <a:r>
              <a:rPr lang="en-US" dirty="0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20203-3119-52CC-D407-AA78A4FFE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Scenario #1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8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Lunch Break Sacrifice</a:t>
            </a:r>
          </a:p>
        </p:txBody>
      </p:sp>
    </p:spTree>
    <p:extLst>
      <p:ext uri="{BB962C8B-B14F-4D97-AF65-F5344CB8AC3E}">
        <p14:creationId xmlns:p14="http://schemas.microsoft.com/office/powerpoint/2010/main" val="3890090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E200-FE1F-9375-033C-E866DFBAC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C69-A4F0-3BCC-D777-EEF6BC4F6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Scenario #2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 Rest Routine</a:t>
            </a:r>
          </a:p>
        </p:txBody>
      </p:sp>
    </p:spTree>
    <p:extLst>
      <p:ext uri="{BB962C8B-B14F-4D97-AF65-F5344CB8AC3E}">
        <p14:creationId xmlns:p14="http://schemas.microsoft.com/office/powerpoint/2010/main" val="757772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3D5C3-DA42-89E6-576C-BB79DD32D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C429-C43B-7830-081F-3A372471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19FD2-B524-EB01-3062-D64C1CC75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Scenario #3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Overcommitment Workout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0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FF86A-F937-F8C1-4A36-2B1372133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1" y="327025"/>
            <a:ext cx="5324477" cy="1630363"/>
          </a:xfrm>
        </p:spPr>
        <p:txBody>
          <a:bodyPr anchor="b">
            <a:normAutofit/>
          </a:bodyPr>
          <a:lstStyle/>
          <a:p>
            <a:r>
              <a:rPr lang="en-US" sz="3600"/>
              <a:t>Boundaries and Physical Wellness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2E4C41-9767-030F-BC4C-E3BF5B0147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787" r="23501" b="1"/>
          <a:stretch>
            <a:fillRect/>
          </a:stretch>
        </p:blipFill>
        <p:spPr>
          <a:xfrm>
            <a:off x="5966355" y="1"/>
            <a:ext cx="6225645" cy="6856412"/>
          </a:xfrm>
          <a:custGeom>
            <a:avLst/>
            <a:gdLst/>
            <a:ahLst/>
            <a:cxnLst/>
            <a:rect l="l" t="t" r="r" b="b"/>
            <a:pathLst>
              <a:path w="5620032" h="6856412">
                <a:moveTo>
                  <a:pt x="13187" y="0"/>
                </a:moveTo>
                <a:lnTo>
                  <a:pt x="5620032" y="0"/>
                </a:lnTo>
                <a:lnTo>
                  <a:pt x="5620032" y="6856412"/>
                </a:lnTo>
                <a:lnTo>
                  <a:pt x="0" y="6856412"/>
                </a:lnTo>
                <a:lnTo>
                  <a:pt x="64318" y="6298274"/>
                </a:lnTo>
                <a:cubicBezTo>
                  <a:pt x="203221" y="4970220"/>
                  <a:pt x="240510" y="3632077"/>
                  <a:pt x="97152" y="2276000"/>
                </a:cubicBezTo>
                <a:cubicBezTo>
                  <a:pt x="35713" y="1694824"/>
                  <a:pt x="7455" y="1116942"/>
                  <a:pt x="6154" y="541737"/>
                </a:cubicBezTo>
                <a:close/>
              </a:path>
            </a:pathLst>
          </a:cu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07AC3E-D520-5AA6-6BCC-C06D47D65F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189815"/>
              </p:ext>
            </p:extLst>
          </p:nvPr>
        </p:nvGraphicFramePr>
        <p:xfrm>
          <a:off x="481013" y="2286001"/>
          <a:ext cx="5324475" cy="391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595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024B73-BBE2-6B39-317B-D86F203F3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Protecting Time for Physical Health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D3679-5663-C8F0-43FC-D9630DBE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non-negotiable time for workouts, meal prep, or rest helps ensure consistency.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thought: Where in you day or week can you set aside non-negoti</a:t>
            </a: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able time for your physical health?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Saying “No” to overcommitments creates space for exercise and recovery.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in balance: Do you find yourself ignoring a physical boundary to support another aspect of your wellness?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Occupational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Social/Family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around work-life balance (e.g., not answering emails after a set time) prevent burnout and support healthier routines.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80768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FE819D-B01E-2870-149E-ED34EB811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/>
              <a:t>Lifestyle Boundaries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049CC-332B-7924-6959-040EC252A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Saying “No” to peer pressure around </a:t>
            </a: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time or energy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Respecting your body’s signals </a:t>
            </a: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regarding recovery</a:t>
            </a: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fatigue.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 your home and workspace stocked with supportive choices (</a:t>
            </a: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sunlight</a:t>
            </a: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ergonomic setup, access to equipment, water access).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Limit exposure to environments that encourage unhealthy habits</a:t>
            </a:r>
          </a:p>
          <a:p>
            <a:pPr lvl="1"/>
            <a:r>
              <a:rPr lang="en-US" sz="2200">
                <a:latin typeface="Times New Roman" panose="02020603050405020304" pitchFamily="18" charset="0"/>
              </a:rPr>
              <a:t>Cellphones….</a:t>
            </a:r>
          </a:p>
          <a:p>
            <a:pPr lvl="1"/>
            <a:r>
              <a:rPr lang="en-US" sz="2200">
                <a:latin typeface="Times New Roman" panose="02020603050405020304" pitchFamily="18" charset="0"/>
              </a:rPr>
              <a:t>Video games…..</a:t>
            </a:r>
          </a:p>
          <a:p>
            <a:pPr lvl="1"/>
            <a:r>
              <a:rPr lang="en-US" sz="2200">
                <a:latin typeface="Times New Roman" panose="02020603050405020304" pitchFamily="18" charset="0"/>
              </a:rPr>
              <a:t>Locations….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980834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208699-5B4A-F476-EB0D-64770D783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Rest and Recovery Boundaries</a:t>
            </a:r>
          </a:p>
        </p:txBody>
      </p:sp>
      <p:pic>
        <p:nvPicPr>
          <p:cNvPr id="5" name="Picture 4" descr="Side view of a bed with side table and on it is an alarm clock and a white lamp">
            <a:extLst>
              <a:ext uri="{FF2B5EF4-FFF2-40B4-BE49-F238E27FC236}">
                <a16:creationId xmlns:a16="http://schemas.microsoft.com/office/drawing/2014/main" id="{4DCB0EF3-48F8-5DFF-8D8F-4551A9F95E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467" r="2202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91FD4-93AB-DBC7-1FE7-06CB9A3EB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 is a core element of physical wellness 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etting boundaries around screen time and late nights preserves rest.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idea: Make your bedroom only for sleep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will watch shows </a:t>
            </a: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 outside of my </a:t>
            </a: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bedroom prior to sleep</a:t>
            </a:r>
            <a:endParaRPr lang="en-US" sz="14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Scheduling downtime to recover from physical activity </a:t>
            </a: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allows for</a:t>
            </a:r>
            <a:r>
              <a:rPr lang="en-US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growth and promotes </a:t>
            </a:r>
            <a:r>
              <a:rPr lang="en-US" sz="14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thought: Rest days are not just to allow for physical healing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 days encourage a reset of your autonomic nervous system (stress recovery)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schedule to many things on your rest days, your nervous system will not have an opportunity to fully recover</a:t>
            </a:r>
          </a:p>
        </p:txBody>
      </p:sp>
    </p:spTree>
    <p:extLst>
      <p:ext uri="{BB962C8B-B14F-4D97-AF65-F5344CB8AC3E}">
        <p14:creationId xmlns:p14="http://schemas.microsoft.com/office/powerpoint/2010/main" val="171941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305FDC-C0AC-1C9F-8A6E-A0176E84F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Relationships and Physical Health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58BF3-1375-3B9D-2BFF-F2080A484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Saying “No” to activities that compromise health (e.g., being pressured into skipping workouts or staying up too late).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Communicating needs for personal space, exercise time, or solitude as part of self-care.</a:t>
            </a:r>
          </a:p>
          <a:p>
            <a:pPr marL="800100" lvl="1" indent="-342900">
              <a:spcBef>
                <a:spcPts val="100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Communicate your health priorities (e.g., “I need this hour for my workout” or “I’m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feeling recovered from my last workout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”).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Choosing relationships that support, rather than sabotage, healthy habits.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you think of any relationships in your life that interfere with your physical wellness?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0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A34F9-9120-421A-E996-5FD09DB5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Work and Environment Boundaries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300A4-02C0-0075-CB85-3BD01E423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Taking breaks from sitting (especially in office jobs) to stretch or walk.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Important for recovery from exercise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boundaries with employers or colleagues about respecting lunch breaks or time off for health appointments.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Creating environments or routines at home and work that minimize temptations and promote healthier choices.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ever plan exercise after being in an environment that is stressful or energy consuming?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idea: I will exercise before work because it drains my mental energy and motivation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will help promote effective and consistent exercise while minimizing the risk of you not following through on your physical activity</a:t>
            </a:r>
          </a:p>
          <a:p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397472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5A8FFF-E8CC-8717-B248-A93AC99A5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Routines and Boundaries</a:t>
            </a:r>
          </a:p>
        </p:txBody>
      </p:sp>
      <p:pic>
        <p:nvPicPr>
          <p:cNvPr id="5" name="Picture 4" descr="An image of two dumbells against sunlight">
            <a:extLst>
              <a:ext uri="{FF2B5EF4-FFF2-40B4-BE49-F238E27FC236}">
                <a16:creationId xmlns:a16="http://schemas.microsoft.com/office/drawing/2014/main" id="{882EAA13-82B7-4A20-2F0E-7661CA3326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711" r="20845" b="-2"/>
          <a:stretch>
            <a:fillRect/>
          </a:stretch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CFCEB-B12F-C7CB-E83C-2485FEBA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Much of physical wellness requires routine and consistency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Do your current routines need boundaries to focus on physical wellness?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Boundary in balance: Do other aspects of your wellness take priority over your physical health?</a:t>
            </a: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Boundary Ideas: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 will not go more than 3 days without exercise</a:t>
            </a:r>
          </a:p>
          <a:p>
            <a:pPr lvl="1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 will not go more than 6 months without a physical assessment by a healthcare provider</a:t>
            </a:r>
          </a:p>
        </p:txBody>
      </p:sp>
    </p:spTree>
    <p:extLst>
      <p:ext uri="{BB962C8B-B14F-4D97-AF65-F5344CB8AC3E}">
        <p14:creationId xmlns:p14="http://schemas.microsoft.com/office/powerpoint/2010/main" val="2082142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A0D1AB-68B2-ECC6-18B4-BCE6A358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The Ripple Effect</a:t>
            </a:r>
          </a:p>
        </p:txBody>
      </p:sp>
      <p:pic>
        <p:nvPicPr>
          <p:cNvPr id="5" name="Picture 4" descr="Dumbbell rack at gym">
            <a:extLst>
              <a:ext uri="{FF2B5EF4-FFF2-40B4-BE49-F238E27FC236}">
                <a16:creationId xmlns:a16="http://schemas.microsoft.com/office/drawing/2014/main" id="{3C17C4BA-56B5-7C1C-1F78-8ADC073255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539" r="44824" b="-1"/>
          <a:stretch>
            <a:fillRect/>
          </a:stretch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95563-E84D-F75D-B8F0-AF78399EC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reduce stress, which directly impacts physical wellness (lower blood pressure, improved immunity).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 about how much stress you put on yourself if you miss a workout or feel guilty if you do not follow through on one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Consistent boundaries build self-discipline and self-respect, reinforcing healthier habits over time.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Healthy boundaries model positive behavior for friends, family, and coworkers.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29316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3ded6b-9f36-4dc7-94f7-8bcfdfd6f296" xsi:nil="true"/>
    <lcf76f155ced4ddcb4097134ff3c332f xmlns="da2eeefd-f686-4a93-b090-62c29e4e8d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E96472BC90BE48B76C2E42FD0B8635" ma:contentTypeVersion="19" ma:contentTypeDescription="Create a new document." ma:contentTypeScope="" ma:versionID="95def759486ee6846c05e312b28c04f9">
  <xsd:schema xmlns:xsd="http://www.w3.org/2001/XMLSchema" xmlns:xs="http://www.w3.org/2001/XMLSchema" xmlns:p="http://schemas.microsoft.com/office/2006/metadata/properties" xmlns:ns2="7f3ded6b-9f36-4dc7-94f7-8bcfdfd6f296" xmlns:ns3="da2eeefd-f686-4a93-b090-62c29e4e8d03" targetNamespace="http://schemas.microsoft.com/office/2006/metadata/properties" ma:root="true" ma:fieldsID="51a103bf26f3020ae8d9d758df8d8d1b" ns2:_="" ns3:_="">
    <xsd:import namespace="7f3ded6b-9f36-4dc7-94f7-8bcfdfd6f296"/>
    <xsd:import namespace="da2eeefd-f686-4a93-b090-62c29e4e8d0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ed6b-9f36-4dc7-94f7-8bcfdfd6f2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8b51c-3e7f-4ee6-9cb6-5c559fe0fb83}" ma:internalName="TaxCatchAll" ma:showField="CatchAllData" ma:web="7f3ded6b-9f36-4dc7-94f7-8bcfdfd6f2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eeefd-f686-4a93-b090-62c29e4e8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75b258-51ca-4bfc-9286-8507449b57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2080CF-F4A2-469C-8D90-F9C6DA502F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73734A-9EA7-4C83-B6F4-1F7FA0C3FACD}">
  <ds:schemaRefs>
    <ds:schemaRef ds:uri="http://schemas.microsoft.com/office/2006/metadata/properties"/>
    <ds:schemaRef ds:uri="http://schemas.microsoft.com/office/infopath/2007/PartnerControls"/>
    <ds:schemaRef ds:uri="7f3ded6b-9f36-4dc7-94f7-8bcfdfd6f296"/>
    <ds:schemaRef ds:uri="da2eeefd-f686-4a93-b090-62c29e4e8d03"/>
  </ds:schemaRefs>
</ds:datastoreItem>
</file>

<file path=customXml/itemProps3.xml><?xml version="1.0" encoding="utf-8"?>
<ds:datastoreItem xmlns:ds="http://schemas.openxmlformats.org/officeDocument/2006/customXml" ds:itemID="{F0A17295-9602-4167-B37D-C9FD36878E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3ded6b-9f36-4dc7-94f7-8bcfdfd6f296"/>
    <ds:schemaRef ds:uri="da2eeefd-f686-4a93-b090-62c29e4e8d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1306</TotalTime>
  <Words>720</Words>
  <Application>Microsoft Office PowerPoint</Application>
  <PresentationFormat>Widescreen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Helvetica Neue Medium</vt:lpstr>
      <vt:lpstr>Symbol</vt:lpstr>
      <vt:lpstr>Times New Roman</vt:lpstr>
      <vt:lpstr>office theme</vt:lpstr>
      <vt:lpstr>Balance Blueprint Building Better Boundaries</vt:lpstr>
      <vt:lpstr>Boundaries and Physical Wellness</vt:lpstr>
      <vt:lpstr>Protecting Time for Physical Health</vt:lpstr>
      <vt:lpstr>Lifestyle Boundaries</vt:lpstr>
      <vt:lpstr>Rest and Recovery Boundaries</vt:lpstr>
      <vt:lpstr>Relationships and Physical Health</vt:lpstr>
      <vt:lpstr>Work and Environment Boundaries</vt:lpstr>
      <vt:lpstr>Routines and Boundaries</vt:lpstr>
      <vt:lpstr>The Ripple Effect</vt:lpstr>
      <vt:lpstr>Effective vs. Non-Effective</vt:lpstr>
      <vt:lpstr>Effective vs. Non-Effective</vt:lpstr>
      <vt:lpstr>Effective vs. Non-Effective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Venckus</dc:creator>
  <cp:lastModifiedBy>Sean Venckus</cp:lastModifiedBy>
  <cp:revision>5</cp:revision>
  <dcterms:created xsi:type="dcterms:W3CDTF">2025-09-23T14:02:03Z</dcterms:created>
  <dcterms:modified xsi:type="dcterms:W3CDTF">2025-10-17T15:46:57Z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0x0101002DE96472BC90BE48B76C2E42FD0B8635</vt:lpwstr>
  </property>
  <property fmtid="{D5CDD505-2E9C-101B-9397-08002B2CF9AE}" pid="3" name="MediaServiceImageTags">
    <vt:lpwstr/>
  </property>
</Properties>
</file>