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9" r:id="rId7"/>
    <p:sldId id="258" r:id="rId8"/>
    <p:sldId id="267" r:id="rId9"/>
    <p:sldId id="268" r:id="rId10"/>
    <p:sldId id="259" r:id="rId11"/>
    <p:sldId id="260" r:id="rId12"/>
    <p:sldId id="261" r:id="rId13"/>
    <p:sldId id="262" r:id="rId14"/>
    <p:sldId id="263" r:id="rId15"/>
    <p:sldId id="265" r:id="rId16"/>
    <p:sldId id="266" r:id="rId17"/>
    <p:sldId id="27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9730A8-EF11-4058-983C-D2C07AB471F0}" v="94" dt="2025-10-17T15:50:28.1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an Venckus" userId="88a9973b-8cf7-47d7-a763-5128bdf1e811" providerId="ADAL" clId="{7656FF07-8DF7-45CB-860A-EA380C73E235}"/>
    <pc:docChg chg="custSel addSld delSld modSld">
      <pc:chgData name="Sean Venckus" userId="88a9973b-8cf7-47d7-a763-5128bdf1e811" providerId="ADAL" clId="{7656FF07-8DF7-45CB-860A-EA380C73E235}" dt="2025-10-17T15:50:28.198" v="4544" actId="20577"/>
      <pc:docMkLst>
        <pc:docMk/>
      </pc:docMkLst>
      <pc:sldChg chg="addSp modSp mod setBg addAnim">
        <pc:chgData name="Sean Venckus" userId="88a9973b-8cf7-47d7-a763-5128bdf1e811" providerId="ADAL" clId="{7656FF07-8DF7-45CB-860A-EA380C73E235}" dt="2025-10-13T20:38:38.115" v="4100"/>
        <pc:sldMkLst>
          <pc:docMk/>
          <pc:sldMk cId="2674633258" sldId="256"/>
        </pc:sldMkLst>
        <pc:spChg chg="mod">
          <ac:chgData name="Sean Venckus" userId="88a9973b-8cf7-47d7-a763-5128bdf1e811" providerId="ADAL" clId="{7656FF07-8DF7-45CB-860A-EA380C73E235}" dt="2025-10-13T20:38:38.115" v="4098" actId="26606"/>
          <ac:spMkLst>
            <pc:docMk/>
            <pc:sldMk cId="2674633258" sldId="256"/>
            <ac:spMk id="2" creationId="{74D6F82B-FAB0-C6C3-59B6-D67F24C54DAE}"/>
          </ac:spMkLst>
        </pc:spChg>
        <pc:spChg chg="mod">
          <ac:chgData name="Sean Venckus" userId="88a9973b-8cf7-47d7-a763-5128bdf1e811" providerId="ADAL" clId="{7656FF07-8DF7-45CB-860A-EA380C73E235}" dt="2025-10-13T20:38:38.115" v="4098" actId="26606"/>
          <ac:spMkLst>
            <pc:docMk/>
            <pc:sldMk cId="2674633258" sldId="256"/>
            <ac:spMk id="3" creationId="{83AE1EDD-D885-0592-9083-425CD5C14C07}"/>
          </ac:spMkLst>
        </pc:spChg>
        <pc:spChg chg="add">
          <ac:chgData name="Sean Venckus" userId="88a9973b-8cf7-47d7-a763-5128bdf1e811" providerId="ADAL" clId="{7656FF07-8DF7-45CB-860A-EA380C73E235}" dt="2025-10-13T20:38:38.115" v="4098" actId="26606"/>
          <ac:spMkLst>
            <pc:docMk/>
            <pc:sldMk cId="2674633258" sldId="256"/>
            <ac:spMk id="9" creationId="{9B7AD9F6-8CE7-4299-8FC6-328F4DCD3FF9}"/>
          </ac:spMkLst>
        </pc:spChg>
        <pc:spChg chg="add">
          <ac:chgData name="Sean Venckus" userId="88a9973b-8cf7-47d7-a763-5128bdf1e811" providerId="ADAL" clId="{7656FF07-8DF7-45CB-860A-EA380C73E235}" dt="2025-10-13T20:38:38.115" v="4098" actId="26606"/>
          <ac:spMkLst>
            <pc:docMk/>
            <pc:sldMk cId="2674633258" sldId="256"/>
            <ac:spMk id="11" creationId="{F49775AF-8896-43EE-92C6-83497D6DC56F}"/>
          </ac:spMkLst>
        </pc:spChg>
        <pc:picChg chg="add">
          <ac:chgData name="Sean Venckus" userId="88a9973b-8cf7-47d7-a763-5128bdf1e811" providerId="ADAL" clId="{7656FF07-8DF7-45CB-860A-EA380C73E235}" dt="2025-10-13T20:38:38.115" v="4098" actId="26606"/>
          <ac:picMkLst>
            <pc:docMk/>
            <pc:sldMk cId="2674633258" sldId="256"/>
            <ac:picMk id="5" creationId="{A99D14CC-BD9B-D09F-7BE8-B6B114A372BF}"/>
          </ac:picMkLst>
        </pc:picChg>
      </pc:sldChg>
      <pc:sldChg chg="addSp modSp mod setBg">
        <pc:chgData name="Sean Venckus" userId="88a9973b-8cf7-47d7-a763-5128bdf1e811" providerId="ADAL" clId="{7656FF07-8DF7-45CB-860A-EA380C73E235}" dt="2025-10-13T20:38:50.639" v="4101" actId="26606"/>
        <pc:sldMkLst>
          <pc:docMk/>
          <pc:sldMk cId="948369553" sldId="257"/>
        </pc:sldMkLst>
        <pc:spChg chg="mod">
          <ac:chgData name="Sean Venckus" userId="88a9973b-8cf7-47d7-a763-5128bdf1e811" providerId="ADAL" clId="{7656FF07-8DF7-45CB-860A-EA380C73E235}" dt="2025-10-13T20:38:50.639" v="4101" actId="26606"/>
          <ac:spMkLst>
            <pc:docMk/>
            <pc:sldMk cId="948369553" sldId="257"/>
            <ac:spMk id="2" creationId="{07B67F22-02D0-5C00-AD97-742ACA3E487F}"/>
          </ac:spMkLst>
        </pc:spChg>
        <pc:spChg chg="mod">
          <ac:chgData name="Sean Venckus" userId="88a9973b-8cf7-47d7-a763-5128bdf1e811" providerId="ADAL" clId="{7656FF07-8DF7-45CB-860A-EA380C73E235}" dt="2025-10-13T20:38:50.639" v="4101" actId="26606"/>
          <ac:spMkLst>
            <pc:docMk/>
            <pc:sldMk cId="948369553" sldId="257"/>
            <ac:spMk id="3" creationId="{57BF27FA-95B9-E2AD-3571-51D97120EEA5}"/>
          </ac:spMkLst>
        </pc:spChg>
        <pc:spChg chg="add">
          <ac:chgData name="Sean Venckus" userId="88a9973b-8cf7-47d7-a763-5128bdf1e811" providerId="ADAL" clId="{7656FF07-8DF7-45CB-860A-EA380C73E235}" dt="2025-10-13T20:38:50.639" v="4101" actId="26606"/>
          <ac:spMkLst>
            <pc:docMk/>
            <pc:sldMk cId="948369553" sldId="257"/>
            <ac:spMk id="10" creationId="{EDDBB197-D710-4A4F-A9CA-FD2177498BE8}"/>
          </ac:spMkLst>
        </pc:spChg>
        <pc:spChg chg="add">
          <ac:chgData name="Sean Venckus" userId="88a9973b-8cf7-47d7-a763-5128bdf1e811" providerId="ADAL" clId="{7656FF07-8DF7-45CB-860A-EA380C73E235}" dt="2025-10-13T20:38:50.639" v="4101" actId="26606"/>
          <ac:spMkLst>
            <pc:docMk/>
            <pc:sldMk cId="948369553" sldId="257"/>
            <ac:spMk id="12" creationId="{975D1CFA-2CDB-4B64-BD9F-85744E8DA12F}"/>
          </ac:spMkLst>
        </pc:spChg>
        <pc:grpChg chg="add">
          <ac:chgData name="Sean Venckus" userId="88a9973b-8cf7-47d7-a763-5128bdf1e811" providerId="ADAL" clId="{7656FF07-8DF7-45CB-860A-EA380C73E235}" dt="2025-10-13T20:38:50.639" v="4101" actId="26606"/>
          <ac:grpSpMkLst>
            <pc:docMk/>
            <pc:sldMk cId="948369553" sldId="257"/>
            <ac:grpSpMk id="14" creationId="{25EE5136-01F1-466C-962D-BA9B4C6757AA}"/>
          </ac:grpSpMkLst>
        </pc:grpChg>
        <pc:picChg chg="add">
          <ac:chgData name="Sean Venckus" userId="88a9973b-8cf7-47d7-a763-5128bdf1e811" providerId="ADAL" clId="{7656FF07-8DF7-45CB-860A-EA380C73E235}" dt="2025-10-13T20:38:50.639" v="4101" actId="26606"/>
          <ac:picMkLst>
            <pc:docMk/>
            <pc:sldMk cId="948369553" sldId="257"/>
            <ac:picMk id="7" creationId="{D391146E-2E6E-F619-F8F9-B88216CF0DFB}"/>
          </ac:picMkLst>
        </pc:picChg>
      </pc:sldChg>
      <pc:sldChg chg="addSp delSp modSp mod modClrScheme chgLayout">
        <pc:chgData name="Sean Venckus" userId="88a9973b-8cf7-47d7-a763-5128bdf1e811" providerId="ADAL" clId="{7656FF07-8DF7-45CB-860A-EA380C73E235}" dt="2025-10-13T20:17:25.878" v="2359" actId="20577"/>
        <pc:sldMkLst>
          <pc:docMk/>
          <pc:sldMk cId="3678319906" sldId="258"/>
        </pc:sldMkLst>
        <pc:spChg chg="mod ord">
          <ac:chgData name="Sean Venckus" userId="88a9973b-8cf7-47d7-a763-5128bdf1e811" providerId="ADAL" clId="{7656FF07-8DF7-45CB-860A-EA380C73E235}" dt="2025-10-13T20:11:05.851" v="2062" actId="20577"/>
          <ac:spMkLst>
            <pc:docMk/>
            <pc:sldMk cId="3678319906" sldId="258"/>
            <ac:spMk id="2" creationId="{1E923BE6-6F52-54AF-424B-EE56CDF6DDF6}"/>
          </ac:spMkLst>
        </pc:spChg>
        <pc:spChg chg="mod ord">
          <ac:chgData name="Sean Venckus" userId="88a9973b-8cf7-47d7-a763-5128bdf1e811" providerId="ADAL" clId="{7656FF07-8DF7-45CB-860A-EA380C73E235}" dt="2025-10-13T20:17:25.878" v="2359" actId="20577"/>
          <ac:spMkLst>
            <pc:docMk/>
            <pc:sldMk cId="3678319906" sldId="258"/>
            <ac:spMk id="3" creationId="{12D155D2-22BB-3AF1-2B44-51FEB79F6335}"/>
          </ac:spMkLst>
        </pc:spChg>
        <pc:graphicFrameChg chg="add mod modGraphic">
          <ac:chgData name="Sean Venckus" userId="88a9973b-8cf7-47d7-a763-5128bdf1e811" providerId="ADAL" clId="{7656FF07-8DF7-45CB-860A-EA380C73E235}" dt="2025-10-13T19:59:22.535" v="537" actId="313"/>
          <ac:graphicFrameMkLst>
            <pc:docMk/>
            <pc:sldMk cId="3678319906" sldId="258"/>
            <ac:graphicFrameMk id="5" creationId="{69DBFED2-BBDF-48FC-07B1-D97F73F8C098}"/>
          </ac:graphicFrameMkLst>
        </pc:graphicFrameChg>
      </pc:sldChg>
      <pc:sldChg chg="addSp modSp mod setBg">
        <pc:chgData name="Sean Venckus" userId="88a9973b-8cf7-47d7-a763-5128bdf1e811" providerId="ADAL" clId="{7656FF07-8DF7-45CB-860A-EA380C73E235}" dt="2025-10-13T20:39:21.450" v="4103" actId="26606"/>
        <pc:sldMkLst>
          <pc:docMk/>
          <pc:sldMk cId="661227090" sldId="259"/>
        </pc:sldMkLst>
        <pc:spChg chg="mod">
          <ac:chgData name="Sean Venckus" userId="88a9973b-8cf7-47d7-a763-5128bdf1e811" providerId="ADAL" clId="{7656FF07-8DF7-45CB-860A-EA380C73E235}" dt="2025-10-13T20:39:21.450" v="4103" actId="26606"/>
          <ac:spMkLst>
            <pc:docMk/>
            <pc:sldMk cId="661227090" sldId="259"/>
            <ac:spMk id="2" creationId="{C26E8C02-6EDE-6435-A39F-D4DCC177DCE4}"/>
          </ac:spMkLst>
        </pc:spChg>
        <pc:spChg chg="mod">
          <ac:chgData name="Sean Venckus" userId="88a9973b-8cf7-47d7-a763-5128bdf1e811" providerId="ADAL" clId="{7656FF07-8DF7-45CB-860A-EA380C73E235}" dt="2025-10-13T20:39:21.450" v="4103" actId="26606"/>
          <ac:spMkLst>
            <pc:docMk/>
            <pc:sldMk cId="661227090" sldId="259"/>
            <ac:spMk id="3" creationId="{5FF3BA15-7DDA-1CDD-DC00-99AE63A0B94A}"/>
          </ac:spMkLst>
        </pc:spChg>
        <pc:spChg chg="add">
          <ac:chgData name="Sean Venckus" userId="88a9973b-8cf7-47d7-a763-5128bdf1e811" providerId="ADAL" clId="{7656FF07-8DF7-45CB-860A-EA380C73E235}" dt="2025-10-13T20:39:21.450" v="4103" actId="26606"/>
          <ac:spMkLst>
            <pc:docMk/>
            <pc:sldMk cId="661227090" sldId="259"/>
            <ac:spMk id="9" creationId="{2C61293E-6EBE-43EF-A52C-9BEBFD7679D4}"/>
          </ac:spMkLst>
        </pc:spChg>
        <pc:spChg chg="add">
          <ac:chgData name="Sean Venckus" userId="88a9973b-8cf7-47d7-a763-5128bdf1e811" providerId="ADAL" clId="{7656FF07-8DF7-45CB-860A-EA380C73E235}" dt="2025-10-13T20:39:21.450" v="4103" actId="26606"/>
          <ac:spMkLst>
            <pc:docMk/>
            <pc:sldMk cId="661227090" sldId="259"/>
            <ac:spMk id="11" creationId="{21540236-BFD5-4A9D-8840-4703E7F76825}"/>
          </ac:spMkLst>
        </pc:spChg>
        <pc:picChg chg="add">
          <ac:chgData name="Sean Venckus" userId="88a9973b-8cf7-47d7-a763-5128bdf1e811" providerId="ADAL" clId="{7656FF07-8DF7-45CB-860A-EA380C73E235}" dt="2025-10-13T20:39:21.450" v="4103" actId="26606"/>
          <ac:picMkLst>
            <pc:docMk/>
            <pc:sldMk cId="661227090" sldId="259"/>
            <ac:picMk id="5" creationId="{A0F728DC-6E67-8A88-E07A-91BAA026292F}"/>
          </ac:picMkLst>
        </pc:picChg>
      </pc:sldChg>
      <pc:sldChg chg="addSp modSp mod setBg">
        <pc:chgData name="Sean Venckus" userId="88a9973b-8cf7-47d7-a763-5128bdf1e811" providerId="ADAL" clId="{7656FF07-8DF7-45CB-860A-EA380C73E235}" dt="2025-10-13T20:39:56.628" v="4104" actId="26606"/>
        <pc:sldMkLst>
          <pc:docMk/>
          <pc:sldMk cId="2047429552" sldId="260"/>
        </pc:sldMkLst>
        <pc:spChg chg="mod">
          <ac:chgData name="Sean Venckus" userId="88a9973b-8cf7-47d7-a763-5128bdf1e811" providerId="ADAL" clId="{7656FF07-8DF7-45CB-860A-EA380C73E235}" dt="2025-10-13T20:39:56.628" v="4104" actId="26606"/>
          <ac:spMkLst>
            <pc:docMk/>
            <pc:sldMk cId="2047429552" sldId="260"/>
            <ac:spMk id="2" creationId="{2CAC116D-9551-540F-DAA5-A0C8143083ED}"/>
          </ac:spMkLst>
        </pc:spChg>
        <pc:spChg chg="mod">
          <ac:chgData name="Sean Venckus" userId="88a9973b-8cf7-47d7-a763-5128bdf1e811" providerId="ADAL" clId="{7656FF07-8DF7-45CB-860A-EA380C73E235}" dt="2025-10-13T20:39:56.628" v="4104" actId="26606"/>
          <ac:spMkLst>
            <pc:docMk/>
            <pc:sldMk cId="2047429552" sldId="260"/>
            <ac:spMk id="3" creationId="{53E00F68-4232-755A-2292-A6EF73C65977}"/>
          </ac:spMkLst>
        </pc:spChg>
        <pc:spChg chg="add">
          <ac:chgData name="Sean Venckus" userId="88a9973b-8cf7-47d7-a763-5128bdf1e811" providerId="ADAL" clId="{7656FF07-8DF7-45CB-860A-EA380C73E235}" dt="2025-10-13T20:39:56.628" v="4104" actId="26606"/>
          <ac:spMkLst>
            <pc:docMk/>
            <pc:sldMk cId="2047429552" sldId="260"/>
            <ac:spMk id="8" creationId="{907EF6B7-1338-4443-8C46-6A318D952DFD}"/>
          </ac:spMkLst>
        </pc:spChg>
        <pc:spChg chg="add">
          <ac:chgData name="Sean Venckus" userId="88a9973b-8cf7-47d7-a763-5128bdf1e811" providerId="ADAL" clId="{7656FF07-8DF7-45CB-860A-EA380C73E235}" dt="2025-10-13T20:39:56.628" v="4104" actId="26606"/>
          <ac:spMkLst>
            <pc:docMk/>
            <pc:sldMk cId="2047429552" sldId="260"/>
            <ac:spMk id="10" creationId="{DAAE4CDD-124C-4DCF-9584-B6033B545DD5}"/>
          </ac:spMkLst>
        </pc:spChg>
        <pc:spChg chg="add">
          <ac:chgData name="Sean Venckus" userId="88a9973b-8cf7-47d7-a763-5128bdf1e811" providerId="ADAL" clId="{7656FF07-8DF7-45CB-860A-EA380C73E235}" dt="2025-10-13T20:39:56.628" v="4104" actId="26606"/>
          <ac:spMkLst>
            <pc:docMk/>
            <pc:sldMk cId="2047429552" sldId="260"/>
            <ac:spMk id="12" creationId="{081E4A58-353D-44AE-B2FC-2A74E2E400F7}"/>
          </ac:spMkLst>
        </pc:spChg>
      </pc:sldChg>
      <pc:sldChg chg="addSp modSp mod setBg">
        <pc:chgData name="Sean Venckus" userId="88a9973b-8cf7-47d7-a763-5128bdf1e811" providerId="ADAL" clId="{7656FF07-8DF7-45CB-860A-EA380C73E235}" dt="2025-10-13T20:40:03.665" v="4105" actId="26606"/>
        <pc:sldMkLst>
          <pc:docMk/>
          <pc:sldMk cId="843145978" sldId="261"/>
        </pc:sldMkLst>
        <pc:spChg chg="mod">
          <ac:chgData name="Sean Venckus" userId="88a9973b-8cf7-47d7-a763-5128bdf1e811" providerId="ADAL" clId="{7656FF07-8DF7-45CB-860A-EA380C73E235}" dt="2025-10-13T20:40:03.665" v="4105" actId="26606"/>
          <ac:spMkLst>
            <pc:docMk/>
            <pc:sldMk cId="843145978" sldId="261"/>
            <ac:spMk id="2" creationId="{B5A833EE-409A-EF8A-4F35-02155386113F}"/>
          </ac:spMkLst>
        </pc:spChg>
        <pc:spChg chg="mod">
          <ac:chgData name="Sean Venckus" userId="88a9973b-8cf7-47d7-a763-5128bdf1e811" providerId="ADAL" clId="{7656FF07-8DF7-45CB-860A-EA380C73E235}" dt="2025-10-13T20:40:03.665" v="4105" actId="26606"/>
          <ac:spMkLst>
            <pc:docMk/>
            <pc:sldMk cId="843145978" sldId="261"/>
            <ac:spMk id="3" creationId="{3E871912-A4B3-D705-3ADA-977958FB2853}"/>
          </ac:spMkLst>
        </pc:spChg>
        <pc:spChg chg="add">
          <ac:chgData name="Sean Venckus" userId="88a9973b-8cf7-47d7-a763-5128bdf1e811" providerId="ADAL" clId="{7656FF07-8DF7-45CB-860A-EA380C73E235}" dt="2025-10-13T20:40:03.665" v="4105" actId="26606"/>
          <ac:spMkLst>
            <pc:docMk/>
            <pc:sldMk cId="843145978" sldId="261"/>
            <ac:spMk id="9" creationId="{2C61293E-6EBE-43EF-A52C-9BEBFD7679D4}"/>
          </ac:spMkLst>
        </pc:spChg>
        <pc:spChg chg="add">
          <ac:chgData name="Sean Venckus" userId="88a9973b-8cf7-47d7-a763-5128bdf1e811" providerId="ADAL" clId="{7656FF07-8DF7-45CB-860A-EA380C73E235}" dt="2025-10-13T20:40:03.665" v="4105" actId="26606"/>
          <ac:spMkLst>
            <pc:docMk/>
            <pc:sldMk cId="843145978" sldId="261"/>
            <ac:spMk id="11" creationId="{21540236-BFD5-4A9D-8840-4703E7F76825}"/>
          </ac:spMkLst>
        </pc:spChg>
        <pc:picChg chg="add">
          <ac:chgData name="Sean Venckus" userId="88a9973b-8cf7-47d7-a763-5128bdf1e811" providerId="ADAL" clId="{7656FF07-8DF7-45CB-860A-EA380C73E235}" dt="2025-10-13T20:40:03.665" v="4105" actId="26606"/>
          <ac:picMkLst>
            <pc:docMk/>
            <pc:sldMk cId="843145978" sldId="261"/>
            <ac:picMk id="5" creationId="{CE99F954-4F6F-9A12-D677-056E13B2A853}"/>
          </ac:picMkLst>
        </pc:picChg>
      </pc:sldChg>
      <pc:sldChg chg="addSp modSp mod setBg">
        <pc:chgData name="Sean Venckus" userId="88a9973b-8cf7-47d7-a763-5128bdf1e811" providerId="ADAL" clId="{7656FF07-8DF7-45CB-860A-EA380C73E235}" dt="2025-10-13T20:40:11.226" v="4106" actId="26606"/>
        <pc:sldMkLst>
          <pc:docMk/>
          <pc:sldMk cId="2617391155" sldId="262"/>
        </pc:sldMkLst>
        <pc:spChg chg="mod">
          <ac:chgData name="Sean Venckus" userId="88a9973b-8cf7-47d7-a763-5128bdf1e811" providerId="ADAL" clId="{7656FF07-8DF7-45CB-860A-EA380C73E235}" dt="2025-10-13T20:40:11.226" v="4106" actId="26606"/>
          <ac:spMkLst>
            <pc:docMk/>
            <pc:sldMk cId="2617391155" sldId="262"/>
            <ac:spMk id="2" creationId="{3AB022B0-B963-2891-4936-624EC43A93A4}"/>
          </ac:spMkLst>
        </pc:spChg>
        <pc:spChg chg="mod">
          <ac:chgData name="Sean Venckus" userId="88a9973b-8cf7-47d7-a763-5128bdf1e811" providerId="ADAL" clId="{7656FF07-8DF7-45CB-860A-EA380C73E235}" dt="2025-10-13T20:40:11.226" v="4106" actId="26606"/>
          <ac:spMkLst>
            <pc:docMk/>
            <pc:sldMk cId="2617391155" sldId="262"/>
            <ac:spMk id="3" creationId="{01CDECF3-E43B-1E1E-9633-D517478D28D3}"/>
          </ac:spMkLst>
        </pc:spChg>
        <pc:spChg chg="add">
          <ac:chgData name="Sean Venckus" userId="88a9973b-8cf7-47d7-a763-5128bdf1e811" providerId="ADAL" clId="{7656FF07-8DF7-45CB-860A-EA380C73E235}" dt="2025-10-13T20:40:11.226" v="4106" actId="26606"/>
          <ac:spMkLst>
            <pc:docMk/>
            <pc:sldMk cId="2617391155" sldId="262"/>
            <ac:spMk id="9" creationId="{2C61293E-6EBE-43EF-A52C-9BEBFD7679D4}"/>
          </ac:spMkLst>
        </pc:spChg>
        <pc:spChg chg="add">
          <ac:chgData name="Sean Venckus" userId="88a9973b-8cf7-47d7-a763-5128bdf1e811" providerId="ADAL" clId="{7656FF07-8DF7-45CB-860A-EA380C73E235}" dt="2025-10-13T20:40:11.226" v="4106" actId="26606"/>
          <ac:spMkLst>
            <pc:docMk/>
            <pc:sldMk cId="2617391155" sldId="262"/>
            <ac:spMk id="11" creationId="{3FCFB1DE-0B7E-48CC-BA90-B2AB0889F9D6}"/>
          </ac:spMkLst>
        </pc:spChg>
        <pc:picChg chg="add">
          <ac:chgData name="Sean Venckus" userId="88a9973b-8cf7-47d7-a763-5128bdf1e811" providerId="ADAL" clId="{7656FF07-8DF7-45CB-860A-EA380C73E235}" dt="2025-10-13T20:40:11.226" v="4106" actId="26606"/>
          <ac:picMkLst>
            <pc:docMk/>
            <pc:sldMk cId="2617391155" sldId="262"/>
            <ac:picMk id="5" creationId="{406D59E3-E72F-E09D-8DA4-6B6D23074A3B}"/>
          </ac:picMkLst>
        </pc:picChg>
      </pc:sldChg>
      <pc:sldChg chg="addSp modSp mod setBg">
        <pc:chgData name="Sean Venckus" userId="88a9973b-8cf7-47d7-a763-5128bdf1e811" providerId="ADAL" clId="{7656FF07-8DF7-45CB-860A-EA380C73E235}" dt="2025-10-13T20:44:25.106" v="4450" actId="20577"/>
        <pc:sldMkLst>
          <pc:docMk/>
          <pc:sldMk cId="877295658" sldId="263"/>
        </pc:sldMkLst>
        <pc:spChg chg="mod">
          <ac:chgData name="Sean Venckus" userId="88a9973b-8cf7-47d7-a763-5128bdf1e811" providerId="ADAL" clId="{7656FF07-8DF7-45CB-860A-EA380C73E235}" dt="2025-10-13T20:40:22.222" v="4107" actId="26606"/>
          <ac:spMkLst>
            <pc:docMk/>
            <pc:sldMk cId="877295658" sldId="263"/>
            <ac:spMk id="2" creationId="{B90CF055-030E-95CF-DA79-FB2C1B44969C}"/>
          </ac:spMkLst>
        </pc:spChg>
        <pc:spChg chg="mod">
          <ac:chgData name="Sean Venckus" userId="88a9973b-8cf7-47d7-a763-5128bdf1e811" providerId="ADAL" clId="{7656FF07-8DF7-45CB-860A-EA380C73E235}" dt="2025-10-13T20:44:25.106" v="4450" actId="20577"/>
          <ac:spMkLst>
            <pc:docMk/>
            <pc:sldMk cId="877295658" sldId="263"/>
            <ac:spMk id="3" creationId="{234D7E00-2AB9-E076-C067-147E2DB99B75}"/>
          </ac:spMkLst>
        </pc:spChg>
        <pc:spChg chg="add">
          <ac:chgData name="Sean Venckus" userId="88a9973b-8cf7-47d7-a763-5128bdf1e811" providerId="ADAL" clId="{7656FF07-8DF7-45CB-860A-EA380C73E235}" dt="2025-10-13T20:40:22.222" v="4107" actId="26606"/>
          <ac:spMkLst>
            <pc:docMk/>
            <pc:sldMk cId="877295658" sldId="263"/>
            <ac:spMk id="8" creationId="{100EDD19-6802-4EC3-95CE-CFFAB042CFD6}"/>
          </ac:spMkLst>
        </pc:spChg>
        <pc:spChg chg="add">
          <ac:chgData name="Sean Venckus" userId="88a9973b-8cf7-47d7-a763-5128bdf1e811" providerId="ADAL" clId="{7656FF07-8DF7-45CB-860A-EA380C73E235}" dt="2025-10-13T20:40:22.222" v="4107" actId="26606"/>
          <ac:spMkLst>
            <pc:docMk/>
            <pc:sldMk cId="877295658" sldId="263"/>
            <ac:spMk id="10" creationId="{DB17E863-922E-4C26-BD64-E8FD41D28661}"/>
          </ac:spMkLst>
        </pc:spChg>
      </pc:sldChg>
      <pc:sldChg chg="del">
        <pc:chgData name="Sean Venckus" userId="88a9973b-8cf7-47d7-a763-5128bdf1e811" providerId="ADAL" clId="{7656FF07-8DF7-45CB-860A-EA380C73E235}" dt="2025-10-13T20:38:24.515" v="4097" actId="2696"/>
        <pc:sldMkLst>
          <pc:docMk/>
          <pc:sldMk cId="4192412366" sldId="264"/>
        </pc:sldMkLst>
      </pc:sldChg>
      <pc:sldChg chg="modSp mod">
        <pc:chgData name="Sean Venckus" userId="88a9973b-8cf7-47d7-a763-5128bdf1e811" providerId="ADAL" clId="{7656FF07-8DF7-45CB-860A-EA380C73E235}" dt="2025-10-17T15:49:46.171" v="4481" actId="20577"/>
        <pc:sldMkLst>
          <pc:docMk/>
          <pc:sldMk cId="3072344209" sldId="265"/>
        </pc:sldMkLst>
        <pc:spChg chg="mod">
          <ac:chgData name="Sean Venckus" userId="88a9973b-8cf7-47d7-a763-5128bdf1e811" providerId="ADAL" clId="{7656FF07-8DF7-45CB-860A-EA380C73E235}" dt="2025-10-17T15:49:46.171" v="4481" actId="20577"/>
          <ac:spMkLst>
            <pc:docMk/>
            <pc:sldMk cId="3072344209" sldId="265"/>
            <ac:spMk id="3" creationId="{DD98A8B1-3950-0379-A6D0-D215B7C42880}"/>
          </ac:spMkLst>
        </pc:spChg>
      </pc:sldChg>
      <pc:sldChg chg="modSp mod">
        <pc:chgData name="Sean Venckus" userId="88a9973b-8cf7-47d7-a763-5128bdf1e811" providerId="ADAL" clId="{7656FF07-8DF7-45CB-860A-EA380C73E235}" dt="2025-10-17T15:50:08.086" v="4505" actId="20577"/>
        <pc:sldMkLst>
          <pc:docMk/>
          <pc:sldMk cId="1538139047" sldId="266"/>
        </pc:sldMkLst>
        <pc:spChg chg="mod">
          <ac:chgData name="Sean Venckus" userId="88a9973b-8cf7-47d7-a763-5128bdf1e811" providerId="ADAL" clId="{7656FF07-8DF7-45CB-860A-EA380C73E235}" dt="2025-10-17T15:50:08.086" v="4505" actId="20577"/>
          <ac:spMkLst>
            <pc:docMk/>
            <pc:sldMk cId="1538139047" sldId="266"/>
            <ac:spMk id="3" creationId="{F8D1789A-8004-0EA7-759E-62C408B50995}"/>
          </ac:spMkLst>
        </pc:spChg>
      </pc:sldChg>
      <pc:sldChg chg="modSp add mod">
        <pc:chgData name="Sean Venckus" userId="88a9973b-8cf7-47d7-a763-5128bdf1e811" providerId="ADAL" clId="{7656FF07-8DF7-45CB-860A-EA380C73E235}" dt="2025-10-13T20:17:59.397" v="2382" actId="20577"/>
        <pc:sldMkLst>
          <pc:docMk/>
          <pc:sldMk cId="1516122934" sldId="267"/>
        </pc:sldMkLst>
        <pc:spChg chg="mod">
          <ac:chgData name="Sean Venckus" userId="88a9973b-8cf7-47d7-a763-5128bdf1e811" providerId="ADAL" clId="{7656FF07-8DF7-45CB-860A-EA380C73E235}" dt="2025-10-13T20:12:03.593" v="2155" actId="20577"/>
          <ac:spMkLst>
            <pc:docMk/>
            <pc:sldMk cId="1516122934" sldId="267"/>
            <ac:spMk id="2" creationId="{D1C66E0C-A6F7-276B-1C75-CFF67846B242}"/>
          </ac:spMkLst>
        </pc:spChg>
        <pc:spChg chg="mod">
          <ac:chgData name="Sean Venckus" userId="88a9973b-8cf7-47d7-a763-5128bdf1e811" providerId="ADAL" clId="{7656FF07-8DF7-45CB-860A-EA380C73E235}" dt="2025-10-13T20:17:59.397" v="2382" actId="20577"/>
          <ac:spMkLst>
            <pc:docMk/>
            <pc:sldMk cId="1516122934" sldId="267"/>
            <ac:spMk id="3" creationId="{53C93240-128F-A1F1-890E-E71BCD8C4C22}"/>
          </ac:spMkLst>
        </pc:spChg>
      </pc:sldChg>
      <pc:sldChg chg="modSp add mod">
        <pc:chgData name="Sean Venckus" userId="88a9973b-8cf7-47d7-a763-5128bdf1e811" providerId="ADAL" clId="{7656FF07-8DF7-45CB-860A-EA380C73E235}" dt="2025-10-13T20:15:45.841" v="2284" actId="2711"/>
        <pc:sldMkLst>
          <pc:docMk/>
          <pc:sldMk cId="3460239188" sldId="268"/>
        </pc:sldMkLst>
        <pc:spChg chg="mod">
          <ac:chgData name="Sean Venckus" userId="88a9973b-8cf7-47d7-a763-5128bdf1e811" providerId="ADAL" clId="{7656FF07-8DF7-45CB-860A-EA380C73E235}" dt="2025-10-13T20:13:35.576" v="2179" actId="20577"/>
          <ac:spMkLst>
            <pc:docMk/>
            <pc:sldMk cId="3460239188" sldId="268"/>
            <ac:spMk id="2" creationId="{A6B412B6-AB70-157E-D806-94B04742C1E8}"/>
          </ac:spMkLst>
        </pc:spChg>
        <pc:spChg chg="mod">
          <ac:chgData name="Sean Venckus" userId="88a9973b-8cf7-47d7-a763-5128bdf1e811" providerId="ADAL" clId="{7656FF07-8DF7-45CB-860A-EA380C73E235}" dt="2025-10-13T20:15:45.841" v="2284" actId="2711"/>
          <ac:spMkLst>
            <pc:docMk/>
            <pc:sldMk cId="3460239188" sldId="268"/>
            <ac:spMk id="3" creationId="{9D2F7F8A-3473-B2D2-A6A0-0149C19D7F9C}"/>
          </ac:spMkLst>
        </pc:spChg>
      </pc:sldChg>
      <pc:sldChg chg="addSp modSp new mod setBg">
        <pc:chgData name="Sean Venckus" userId="88a9973b-8cf7-47d7-a763-5128bdf1e811" providerId="ADAL" clId="{7656FF07-8DF7-45CB-860A-EA380C73E235}" dt="2025-10-13T20:39:02.821" v="4102" actId="26606"/>
        <pc:sldMkLst>
          <pc:docMk/>
          <pc:sldMk cId="2779506598" sldId="269"/>
        </pc:sldMkLst>
        <pc:spChg chg="mod">
          <ac:chgData name="Sean Venckus" userId="88a9973b-8cf7-47d7-a763-5128bdf1e811" providerId="ADAL" clId="{7656FF07-8DF7-45CB-860A-EA380C73E235}" dt="2025-10-13T20:39:02.821" v="4102" actId="26606"/>
          <ac:spMkLst>
            <pc:docMk/>
            <pc:sldMk cId="2779506598" sldId="269"/>
            <ac:spMk id="2" creationId="{1537C249-E73D-71B6-1D1A-098327AF013A}"/>
          </ac:spMkLst>
        </pc:spChg>
        <pc:spChg chg="mod">
          <ac:chgData name="Sean Venckus" userId="88a9973b-8cf7-47d7-a763-5128bdf1e811" providerId="ADAL" clId="{7656FF07-8DF7-45CB-860A-EA380C73E235}" dt="2025-10-13T20:39:02.821" v="4102" actId="26606"/>
          <ac:spMkLst>
            <pc:docMk/>
            <pc:sldMk cId="2779506598" sldId="269"/>
            <ac:spMk id="3" creationId="{0CD23FEE-D8CE-FECB-B46D-086405C838F4}"/>
          </ac:spMkLst>
        </pc:spChg>
        <pc:spChg chg="add">
          <ac:chgData name="Sean Venckus" userId="88a9973b-8cf7-47d7-a763-5128bdf1e811" providerId="ADAL" clId="{7656FF07-8DF7-45CB-860A-EA380C73E235}" dt="2025-10-13T20:39:02.821" v="4102" actId="26606"/>
          <ac:spMkLst>
            <pc:docMk/>
            <pc:sldMk cId="2779506598" sldId="269"/>
            <ac:spMk id="8" creationId="{907EF6B7-1338-4443-8C46-6A318D952DFD}"/>
          </ac:spMkLst>
        </pc:spChg>
        <pc:spChg chg="add">
          <ac:chgData name="Sean Venckus" userId="88a9973b-8cf7-47d7-a763-5128bdf1e811" providerId="ADAL" clId="{7656FF07-8DF7-45CB-860A-EA380C73E235}" dt="2025-10-13T20:39:02.821" v="4102" actId="26606"/>
          <ac:spMkLst>
            <pc:docMk/>
            <pc:sldMk cId="2779506598" sldId="269"/>
            <ac:spMk id="10" creationId="{DAAE4CDD-124C-4DCF-9584-B6033B545DD5}"/>
          </ac:spMkLst>
        </pc:spChg>
        <pc:spChg chg="add">
          <ac:chgData name="Sean Venckus" userId="88a9973b-8cf7-47d7-a763-5128bdf1e811" providerId="ADAL" clId="{7656FF07-8DF7-45CB-860A-EA380C73E235}" dt="2025-10-13T20:39:02.821" v="4102" actId="26606"/>
          <ac:spMkLst>
            <pc:docMk/>
            <pc:sldMk cId="2779506598" sldId="269"/>
            <ac:spMk id="12" creationId="{081E4A58-353D-44AE-B2FC-2A74E2E400F7}"/>
          </ac:spMkLst>
        </pc:spChg>
      </pc:sldChg>
      <pc:sldChg chg="modSp add mod">
        <pc:chgData name="Sean Venckus" userId="88a9973b-8cf7-47d7-a763-5128bdf1e811" providerId="ADAL" clId="{7656FF07-8DF7-45CB-860A-EA380C73E235}" dt="2025-10-17T15:50:28.198" v="4544" actId="20577"/>
        <pc:sldMkLst>
          <pc:docMk/>
          <pc:sldMk cId="2294515122" sldId="270"/>
        </pc:sldMkLst>
        <pc:spChg chg="mod">
          <ac:chgData name="Sean Venckus" userId="88a9973b-8cf7-47d7-a763-5128bdf1e811" providerId="ADAL" clId="{7656FF07-8DF7-45CB-860A-EA380C73E235}" dt="2025-10-17T15:50:28.198" v="4544" actId="20577"/>
          <ac:spMkLst>
            <pc:docMk/>
            <pc:sldMk cId="2294515122" sldId="270"/>
            <ac:spMk id="3" creationId="{CF6C68CC-8394-098A-6A49-657251538C47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1C2812-436A-42C2-A18F-1B5F2F460732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06A4D9-75AB-4E56-8D48-73A894E71F19}">
      <dgm:prSet phldrT="[Text]" phldr="0"/>
      <dgm:spPr/>
      <dgm:t>
        <a:bodyPr/>
        <a:lstStyle/>
        <a:p>
          <a:r>
            <a:rPr lang="en-US"/>
            <a:t>Intimate Relationships</a:t>
          </a:r>
        </a:p>
      </dgm:t>
    </dgm:pt>
    <dgm:pt modelId="{3358FC8C-0377-4F8D-B15C-793BAF0FA842}" type="parTrans" cxnId="{8E107C04-EDAD-4A21-8466-01E999B6A5CD}">
      <dgm:prSet/>
      <dgm:spPr/>
      <dgm:t>
        <a:bodyPr/>
        <a:lstStyle/>
        <a:p>
          <a:endParaRPr lang="en-US"/>
        </a:p>
      </dgm:t>
    </dgm:pt>
    <dgm:pt modelId="{452A859F-7A14-4BAB-92CA-545DEC42005F}" type="sibTrans" cxnId="{8E107C04-EDAD-4A21-8466-01E999B6A5CD}">
      <dgm:prSet/>
      <dgm:spPr/>
      <dgm:t>
        <a:bodyPr/>
        <a:lstStyle/>
        <a:p>
          <a:endParaRPr lang="en-US"/>
        </a:p>
      </dgm:t>
    </dgm:pt>
    <dgm:pt modelId="{4B0202E5-1CDD-4F21-86D8-7CA422E685FB}">
      <dgm:prSet phldrT="[Text]" phldr="0"/>
      <dgm:spPr/>
      <dgm:t>
        <a:bodyPr/>
        <a:lstStyle/>
        <a:p>
          <a:r>
            <a:rPr lang="en-US"/>
            <a:t>Close Relationships</a:t>
          </a:r>
        </a:p>
      </dgm:t>
    </dgm:pt>
    <dgm:pt modelId="{43048D6A-E1A1-4F94-8933-FD32B764524A}" type="parTrans" cxnId="{480BA6B8-F194-4BEC-BE77-03128147CAE8}">
      <dgm:prSet/>
      <dgm:spPr/>
      <dgm:t>
        <a:bodyPr/>
        <a:lstStyle/>
        <a:p>
          <a:endParaRPr lang="en-US"/>
        </a:p>
      </dgm:t>
    </dgm:pt>
    <dgm:pt modelId="{DC22CFD1-5052-4AED-AA2B-D5A194024149}" type="sibTrans" cxnId="{480BA6B8-F194-4BEC-BE77-03128147CAE8}">
      <dgm:prSet/>
      <dgm:spPr/>
      <dgm:t>
        <a:bodyPr/>
        <a:lstStyle/>
        <a:p>
          <a:endParaRPr lang="en-US"/>
        </a:p>
      </dgm:t>
    </dgm:pt>
    <dgm:pt modelId="{35E50212-4898-480D-A7F9-66B01AA13119}">
      <dgm:prSet phldrT="[Text]" phldr="0"/>
      <dgm:spPr/>
      <dgm:t>
        <a:bodyPr/>
        <a:lstStyle/>
        <a:p>
          <a:r>
            <a:rPr lang="en-US"/>
            <a:t>Strangers or Acquaintances</a:t>
          </a:r>
        </a:p>
      </dgm:t>
    </dgm:pt>
    <dgm:pt modelId="{464E937C-091C-4995-87BE-69CC162C9919}" type="parTrans" cxnId="{143F3700-8AA4-46C2-A284-28E5A4CC74FD}">
      <dgm:prSet/>
      <dgm:spPr/>
      <dgm:t>
        <a:bodyPr/>
        <a:lstStyle/>
        <a:p>
          <a:endParaRPr lang="en-US"/>
        </a:p>
      </dgm:t>
    </dgm:pt>
    <dgm:pt modelId="{D7B02C15-71BE-4660-99F8-74CB3958BBAB}" type="sibTrans" cxnId="{143F3700-8AA4-46C2-A284-28E5A4CC74FD}">
      <dgm:prSet/>
      <dgm:spPr/>
      <dgm:t>
        <a:bodyPr/>
        <a:lstStyle/>
        <a:p>
          <a:endParaRPr lang="en-US"/>
        </a:p>
      </dgm:t>
    </dgm:pt>
    <dgm:pt modelId="{868CBC5E-EC95-4EDF-B323-68E022D272B5}" type="pres">
      <dgm:prSet presAssocID="{371C2812-436A-42C2-A18F-1B5F2F460732}" presName="composite" presStyleCnt="0">
        <dgm:presLayoutVars>
          <dgm:chMax val="5"/>
          <dgm:dir/>
          <dgm:resizeHandles val="exact"/>
        </dgm:presLayoutVars>
      </dgm:prSet>
      <dgm:spPr/>
    </dgm:pt>
    <dgm:pt modelId="{9281A4DA-CA6A-496F-8102-89C6978B44C2}" type="pres">
      <dgm:prSet presAssocID="{0006A4D9-75AB-4E56-8D48-73A894E71F19}" presName="circle1" presStyleLbl="lnNode1" presStyleIdx="0" presStyleCnt="3"/>
      <dgm:spPr>
        <a:solidFill>
          <a:srgbClr val="FF0000"/>
        </a:solidFill>
      </dgm:spPr>
    </dgm:pt>
    <dgm:pt modelId="{52B5DD8F-695F-4B83-A604-E7775A8E16E8}" type="pres">
      <dgm:prSet presAssocID="{0006A4D9-75AB-4E56-8D48-73A894E71F19}" presName="text1" presStyleLbl="revTx" presStyleIdx="0" presStyleCnt="3">
        <dgm:presLayoutVars>
          <dgm:bulletEnabled val="1"/>
        </dgm:presLayoutVars>
      </dgm:prSet>
      <dgm:spPr/>
    </dgm:pt>
    <dgm:pt modelId="{C1961418-6096-4485-8560-0790EE6A4B53}" type="pres">
      <dgm:prSet presAssocID="{0006A4D9-75AB-4E56-8D48-73A894E71F19}" presName="line1" presStyleLbl="callout" presStyleIdx="0" presStyleCnt="6"/>
      <dgm:spPr/>
    </dgm:pt>
    <dgm:pt modelId="{35B274B8-1A1B-4561-9A7C-A9EC25F3BAAE}" type="pres">
      <dgm:prSet presAssocID="{0006A4D9-75AB-4E56-8D48-73A894E71F19}" presName="d1" presStyleLbl="callout" presStyleIdx="1" presStyleCnt="6"/>
      <dgm:spPr/>
    </dgm:pt>
    <dgm:pt modelId="{CDC97957-F034-4289-AB1C-416CC0BA3F92}" type="pres">
      <dgm:prSet presAssocID="{4B0202E5-1CDD-4F21-86D8-7CA422E685FB}" presName="circle2" presStyleLbl="lnNode1" presStyleIdx="1" presStyleCnt="3"/>
      <dgm:spPr>
        <a:solidFill>
          <a:srgbClr val="FFC000"/>
        </a:solidFill>
      </dgm:spPr>
    </dgm:pt>
    <dgm:pt modelId="{A9146E8E-7E49-478E-886F-832B38D95AAE}" type="pres">
      <dgm:prSet presAssocID="{4B0202E5-1CDD-4F21-86D8-7CA422E685FB}" presName="text2" presStyleLbl="revTx" presStyleIdx="1" presStyleCnt="3">
        <dgm:presLayoutVars>
          <dgm:bulletEnabled val="1"/>
        </dgm:presLayoutVars>
      </dgm:prSet>
      <dgm:spPr/>
    </dgm:pt>
    <dgm:pt modelId="{32578305-63FE-4C62-BB0E-6B79D804A4B8}" type="pres">
      <dgm:prSet presAssocID="{4B0202E5-1CDD-4F21-86D8-7CA422E685FB}" presName="line2" presStyleLbl="callout" presStyleIdx="2" presStyleCnt="6"/>
      <dgm:spPr/>
    </dgm:pt>
    <dgm:pt modelId="{F93A9890-5152-4A50-9FCD-1352E0ADF27B}" type="pres">
      <dgm:prSet presAssocID="{4B0202E5-1CDD-4F21-86D8-7CA422E685FB}" presName="d2" presStyleLbl="callout" presStyleIdx="3" presStyleCnt="6"/>
      <dgm:spPr/>
    </dgm:pt>
    <dgm:pt modelId="{FA7E2F80-8950-4387-B8A4-52E9484C2C2C}" type="pres">
      <dgm:prSet presAssocID="{35E50212-4898-480D-A7F9-66B01AA13119}" presName="circle3" presStyleLbl="lnNode1" presStyleIdx="2" presStyleCnt="3"/>
      <dgm:spPr/>
    </dgm:pt>
    <dgm:pt modelId="{A9067974-F104-4EEC-9117-C7F0FADA2B89}" type="pres">
      <dgm:prSet presAssocID="{35E50212-4898-480D-A7F9-66B01AA13119}" presName="text3" presStyleLbl="revTx" presStyleIdx="2" presStyleCnt="3">
        <dgm:presLayoutVars>
          <dgm:bulletEnabled val="1"/>
        </dgm:presLayoutVars>
      </dgm:prSet>
      <dgm:spPr/>
    </dgm:pt>
    <dgm:pt modelId="{0E96ACC3-C83B-49F5-8BD2-0B4F3274D295}" type="pres">
      <dgm:prSet presAssocID="{35E50212-4898-480D-A7F9-66B01AA13119}" presName="line3" presStyleLbl="callout" presStyleIdx="4" presStyleCnt="6"/>
      <dgm:spPr/>
    </dgm:pt>
    <dgm:pt modelId="{7001A6D0-2DFD-4C95-B621-4BD6BDC970EC}" type="pres">
      <dgm:prSet presAssocID="{35E50212-4898-480D-A7F9-66B01AA13119}" presName="d3" presStyleLbl="callout" presStyleIdx="5" presStyleCnt="6"/>
      <dgm:spPr/>
    </dgm:pt>
  </dgm:ptLst>
  <dgm:cxnLst>
    <dgm:cxn modelId="{143F3700-8AA4-46C2-A284-28E5A4CC74FD}" srcId="{371C2812-436A-42C2-A18F-1B5F2F460732}" destId="{35E50212-4898-480D-A7F9-66B01AA13119}" srcOrd="2" destOrd="0" parTransId="{464E937C-091C-4995-87BE-69CC162C9919}" sibTransId="{D7B02C15-71BE-4660-99F8-74CB3958BBAB}"/>
    <dgm:cxn modelId="{8E107C04-EDAD-4A21-8466-01E999B6A5CD}" srcId="{371C2812-436A-42C2-A18F-1B5F2F460732}" destId="{0006A4D9-75AB-4E56-8D48-73A894E71F19}" srcOrd="0" destOrd="0" parTransId="{3358FC8C-0377-4F8D-B15C-793BAF0FA842}" sibTransId="{452A859F-7A14-4BAB-92CA-545DEC42005F}"/>
    <dgm:cxn modelId="{06C32042-7975-4041-A80E-C68441CEAC3E}" type="presOf" srcId="{371C2812-436A-42C2-A18F-1B5F2F460732}" destId="{868CBC5E-EC95-4EDF-B323-68E022D272B5}" srcOrd="0" destOrd="0" presId="urn:microsoft.com/office/officeart/2005/8/layout/target1"/>
    <dgm:cxn modelId="{2CE14090-E65A-45F4-8D7B-3A413B9B6247}" type="presOf" srcId="{35E50212-4898-480D-A7F9-66B01AA13119}" destId="{A9067974-F104-4EEC-9117-C7F0FADA2B89}" srcOrd="0" destOrd="0" presId="urn:microsoft.com/office/officeart/2005/8/layout/target1"/>
    <dgm:cxn modelId="{480BA6B8-F194-4BEC-BE77-03128147CAE8}" srcId="{371C2812-436A-42C2-A18F-1B5F2F460732}" destId="{4B0202E5-1CDD-4F21-86D8-7CA422E685FB}" srcOrd="1" destOrd="0" parTransId="{43048D6A-E1A1-4F94-8933-FD32B764524A}" sibTransId="{DC22CFD1-5052-4AED-AA2B-D5A194024149}"/>
    <dgm:cxn modelId="{ADBDDFDD-48D0-41D3-80DB-243E6F350ED7}" type="presOf" srcId="{0006A4D9-75AB-4E56-8D48-73A894E71F19}" destId="{52B5DD8F-695F-4B83-A604-E7775A8E16E8}" srcOrd="0" destOrd="0" presId="urn:microsoft.com/office/officeart/2005/8/layout/target1"/>
    <dgm:cxn modelId="{FECCA8FB-E2B1-400F-9536-A76F4FEF5CC8}" type="presOf" srcId="{4B0202E5-1CDD-4F21-86D8-7CA422E685FB}" destId="{A9146E8E-7E49-478E-886F-832B38D95AAE}" srcOrd="0" destOrd="0" presId="urn:microsoft.com/office/officeart/2005/8/layout/target1"/>
    <dgm:cxn modelId="{69E8463F-3721-462A-8138-16EBC1B90EE8}" type="presParOf" srcId="{868CBC5E-EC95-4EDF-B323-68E022D272B5}" destId="{9281A4DA-CA6A-496F-8102-89C6978B44C2}" srcOrd="0" destOrd="0" presId="urn:microsoft.com/office/officeart/2005/8/layout/target1"/>
    <dgm:cxn modelId="{69BCA7F3-4026-4C37-A8D7-2856F39A520E}" type="presParOf" srcId="{868CBC5E-EC95-4EDF-B323-68E022D272B5}" destId="{52B5DD8F-695F-4B83-A604-E7775A8E16E8}" srcOrd="1" destOrd="0" presId="urn:microsoft.com/office/officeart/2005/8/layout/target1"/>
    <dgm:cxn modelId="{B81D2CA0-4FE6-4A97-B3B2-7B2F83CE9B99}" type="presParOf" srcId="{868CBC5E-EC95-4EDF-B323-68E022D272B5}" destId="{C1961418-6096-4485-8560-0790EE6A4B53}" srcOrd="2" destOrd="0" presId="urn:microsoft.com/office/officeart/2005/8/layout/target1"/>
    <dgm:cxn modelId="{FD7446CB-5F37-4254-ADE5-3C3F320DE806}" type="presParOf" srcId="{868CBC5E-EC95-4EDF-B323-68E022D272B5}" destId="{35B274B8-1A1B-4561-9A7C-A9EC25F3BAAE}" srcOrd="3" destOrd="0" presId="urn:microsoft.com/office/officeart/2005/8/layout/target1"/>
    <dgm:cxn modelId="{5020F4B3-A5D1-4F4F-98F0-1A6738DDA8D9}" type="presParOf" srcId="{868CBC5E-EC95-4EDF-B323-68E022D272B5}" destId="{CDC97957-F034-4289-AB1C-416CC0BA3F92}" srcOrd="4" destOrd="0" presId="urn:microsoft.com/office/officeart/2005/8/layout/target1"/>
    <dgm:cxn modelId="{8E9F798C-4936-462A-AAD6-8FAF1DE265C6}" type="presParOf" srcId="{868CBC5E-EC95-4EDF-B323-68E022D272B5}" destId="{A9146E8E-7E49-478E-886F-832B38D95AAE}" srcOrd="5" destOrd="0" presId="urn:microsoft.com/office/officeart/2005/8/layout/target1"/>
    <dgm:cxn modelId="{D37349CF-E90F-496F-A321-375DA18D848B}" type="presParOf" srcId="{868CBC5E-EC95-4EDF-B323-68E022D272B5}" destId="{32578305-63FE-4C62-BB0E-6B79D804A4B8}" srcOrd="6" destOrd="0" presId="urn:microsoft.com/office/officeart/2005/8/layout/target1"/>
    <dgm:cxn modelId="{9F655B4A-AD1F-48B6-9E1C-586CE44A7AFE}" type="presParOf" srcId="{868CBC5E-EC95-4EDF-B323-68E022D272B5}" destId="{F93A9890-5152-4A50-9FCD-1352E0ADF27B}" srcOrd="7" destOrd="0" presId="urn:microsoft.com/office/officeart/2005/8/layout/target1"/>
    <dgm:cxn modelId="{3F8A6391-C511-4365-905B-753D09098026}" type="presParOf" srcId="{868CBC5E-EC95-4EDF-B323-68E022D272B5}" destId="{FA7E2F80-8950-4387-B8A4-52E9484C2C2C}" srcOrd="8" destOrd="0" presId="urn:microsoft.com/office/officeart/2005/8/layout/target1"/>
    <dgm:cxn modelId="{FC843BD7-7F52-4CF3-80FF-0A638F75D04C}" type="presParOf" srcId="{868CBC5E-EC95-4EDF-B323-68E022D272B5}" destId="{A9067974-F104-4EEC-9117-C7F0FADA2B89}" srcOrd="9" destOrd="0" presId="urn:microsoft.com/office/officeart/2005/8/layout/target1"/>
    <dgm:cxn modelId="{00A71A20-5392-4DC3-8130-E19DF49B71A6}" type="presParOf" srcId="{868CBC5E-EC95-4EDF-B323-68E022D272B5}" destId="{0E96ACC3-C83B-49F5-8BD2-0B4F3274D295}" srcOrd="10" destOrd="0" presId="urn:microsoft.com/office/officeart/2005/8/layout/target1"/>
    <dgm:cxn modelId="{6DC43E00-B290-4530-BC34-C5BA5583C776}" type="presParOf" srcId="{868CBC5E-EC95-4EDF-B323-68E022D272B5}" destId="{7001A6D0-2DFD-4C95-B621-4BD6BDC970EC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1C2812-436A-42C2-A18F-1B5F2F460732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06A4D9-75AB-4E56-8D48-73A894E71F19}">
      <dgm:prSet phldrT="[Text]" phldr="0"/>
      <dgm:spPr/>
      <dgm:t>
        <a:bodyPr/>
        <a:lstStyle/>
        <a:p>
          <a:r>
            <a:rPr lang="en-US"/>
            <a:t>Intimate Relationships</a:t>
          </a:r>
        </a:p>
      </dgm:t>
    </dgm:pt>
    <dgm:pt modelId="{3358FC8C-0377-4F8D-B15C-793BAF0FA842}" type="parTrans" cxnId="{8E107C04-EDAD-4A21-8466-01E999B6A5CD}">
      <dgm:prSet/>
      <dgm:spPr/>
      <dgm:t>
        <a:bodyPr/>
        <a:lstStyle/>
        <a:p>
          <a:endParaRPr lang="en-US"/>
        </a:p>
      </dgm:t>
    </dgm:pt>
    <dgm:pt modelId="{452A859F-7A14-4BAB-92CA-545DEC42005F}" type="sibTrans" cxnId="{8E107C04-EDAD-4A21-8466-01E999B6A5CD}">
      <dgm:prSet/>
      <dgm:spPr/>
      <dgm:t>
        <a:bodyPr/>
        <a:lstStyle/>
        <a:p>
          <a:endParaRPr lang="en-US"/>
        </a:p>
      </dgm:t>
    </dgm:pt>
    <dgm:pt modelId="{4B0202E5-1CDD-4F21-86D8-7CA422E685FB}">
      <dgm:prSet phldrT="[Text]" phldr="0"/>
      <dgm:spPr/>
      <dgm:t>
        <a:bodyPr/>
        <a:lstStyle/>
        <a:p>
          <a:r>
            <a:rPr lang="en-US"/>
            <a:t>Close Relationships</a:t>
          </a:r>
        </a:p>
      </dgm:t>
    </dgm:pt>
    <dgm:pt modelId="{43048D6A-E1A1-4F94-8933-FD32B764524A}" type="parTrans" cxnId="{480BA6B8-F194-4BEC-BE77-03128147CAE8}">
      <dgm:prSet/>
      <dgm:spPr/>
      <dgm:t>
        <a:bodyPr/>
        <a:lstStyle/>
        <a:p>
          <a:endParaRPr lang="en-US"/>
        </a:p>
      </dgm:t>
    </dgm:pt>
    <dgm:pt modelId="{DC22CFD1-5052-4AED-AA2B-D5A194024149}" type="sibTrans" cxnId="{480BA6B8-F194-4BEC-BE77-03128147CAE8}">
      <dgm:prSet/>
      <dgm:spPr/>
      <dgm:t>
        <a:bodyPr/>
        <a:lstStyle/>
        <a:p>
          <a:endParaRPr lang="en-US"/>
        </a:p>
      </dgm:t>
    </dgm:pt>
    <dgm:pt modelId="{35E50212-4898-480D-A7F9-66B01AA13119}">
      <dgm:prSet phldrT="[Text]" phldr="0"/>
      <dgm:spPr/>
      <dgm:t>
        <a:bodyPr/>
        <a:lstStyle/>
        <a:p>
          <a:r>
            <a:rPr lang="en-US"/>
            <a:t>Strangers or Acquaintances</a:t>
          </a:r>
        </a:p>
      </dgm:t>
    </dgm:pt>
    <dgm:pt modelId="{464E937C-091C-4995-87BE-69CC162C9919}" type="parTrans" cxnId="{143F3700-8AA4-46C2-A284-28E5A4CC74FD}">
      <dgm:prSet/>
      <dgm:spPr/>
      <dgm:t>
        <a:bodyPr/>
        <a:lstStyle/>
        <a:p>
          <a:endParaRPr lang="en-US"/>
        </a:p>
      </dgm:t>
    </dgm:pt>
    <dgm:pt modelId="{D7B02C15-71BE-4660-99F8-74CB3958BBAB}" type="sibTrans" cxnId="{143F3700-8AA4-46C2-A284-28E5A4CC74FD}">
      <dgm:prSet/>
      <dgm:spPr/>
      <dgm:t>
        <a:bodyPr/>
        <a:lstStyle/>
        <a:p>
          <a:endParaRPr lang="en-US"/>
        </a:p>
      </dgm:t>
    </dgm:pt>
    <dgm:pt modelId="{868CBC5E-EC95-4EDF-B323-68E022D272B5}" type="pres">
      <dgm:prSet presAssocID="{371C2812-436A-42C2-A18F-1B5F2F460732}" presName="composite" presStyleCnt="0">
        <dgm:presLayoutVars>
          <dgm:chMax val="5"/>
          <dgm:dir/>
          <dgm:resizeHandles val="exact"/>
        </dgm:presLayoutVars>
      </dgm:prSet>
      <dgm:spPr/>
    </dgm:pt>
    <dgm:pt modelId="{9281A4DA-CA6A-496F-8102-89C6978B44C2}" type="pres">
      <dgm:prSet presAssocID="{0006A4D9-75AB-4E56-8D48-73A894E71F19}" presName="circle1" presStyleLbl="lnNode1" presStyleIdx="0" presStyleCnt="3"/>
      <dgm:spPr>
        <a:solidFill>
          <a:srgbClr val="FF0000"/>
        </a:solidFill>
      </dgm:spPr>
    </dgm:pt>
    <dgm:pt modelId="{52B5DD8F-695F-4B83-A604-E7775A8E16E8}" type="pres">
      <dgm:prSet presAssocID="{0006A4D9-75AB-4E56-8D48-73A894E71F19}" presName="text1" presStyleLbl="revTx" presStyleIdx="0" presStyleCnt="3">
        <dgm:presLayoutVars>
          <dgm:bulletEnabled val="1"/>
        </dgm:presLayoutVars>
      </dgm:prSet>
      <dgm:spPr/>
    </dgm:pt>
    <dgm:pt modelId="{C1961418-6096-4485-8560-0790EE6A4B53}" type="pres">
      <dgm:prSet presAssocID="{0006A4D9-75AB-4E56-8D48-73A894E71F19}" presName="line1" presStyleLbl="callout" presStyleIdx="0" presStyleCnt="6"/>
      <dgm:spPr/>
    </dgm:pt>
    <dgm:pt modelId="{35B274B8-1A1B-4561-9A7C-A9EC25F3BAAE}" type="pres">
      <dgm:prSet presAssocID="{0006A4D9-75AB-4E56-8D48-73A894E71F19}" presName="d1" presStyleLbl="callout" presStyleIdx="1" presStyleCnt="6"/>
      <dgm:spPr/>
    </dgm:pt>
    <dgm:pt modelId="{CDC97957-F034-4289-AB1C-416CC0BA3F92}" type="pres">
      <dgm:prSet presAssocID="{4B0202E5-1CDD-4F21-86D8-7CA422E685FB}" presName="circle2" presStyleLbl="lnNode1" presStyleIdx="1" presStyleCnt="3"/>
      <dgm:spPr>
        <a:solidFill>
          <a:srgbClr val="FFC000"/>
        </a:solidFill>
      </dgm:spPr>
    </dgm:pt>
    <dgm:pt modelId="{A9146E8E-7E49-478E-886F-832B38D95AAE}" type="pres">
      <dgm:prSet presAssocID="{4B0202E5-1CDD-4F21-86D8-7CA422E685FB}" presName="text2" presStyleLbl="revTx" presStyleIdx="1" presStyleCnt="3">
        <dgm:presLayoutVars>
          <dgm:bulletEnabled val="1"/>
        </dgm:presLayoutVars>
      </dgm:prSet>
      <dgm:spPr/>
    </dgm:pt>
    <dgm:pt modelId="{32578305-63FE-4C62-BB0E-6B79D804A4B8}" type="pres">
      <dgm:prSet presAssocID="{4B0202E5-1CDD-4F21-86D8-7CA422E685FB}" presName="line2" presStyleLbl="callout" presStyleIdx="2" presStyleCnt="6"/>
      <dgm:spPr/>
    </dgm:pt>
    <dgm:pt modelId="{F93A9890-5152-4A50-9FCD-1352E0ADF27B}" type="pres">
      <dgm:prSet presAssocID="{4B0202E5-1CDD-4F21-86D8-7CA422E685FB}" presName="d2" presStyleLbl="callout" presStyleIdx="3" presStyleCnt="6"/>
      <dgm:spPr/>
    </dgm:pt>
    <dgm:pt modelId="{FA7E2F80-8950-4387-B8A4-52E9484C2C2C}" type="pres">
      <dgm:prSet presAssocID="{35E50212-4898-480D-A7F9-66B01AA13119}" presName="circle3" presStyleLbl="lnNode1" presStyleIdx="2" presStyleCnt="3"/>
      <dgm:spPr/>
    </dgm:pt>
    <dgm:pt modelId="{A9067974-F104-4EEC-9117-C7F0FADA2B89}" type="pres">
      <dgm:prSet presAssocID="{35E50212-4898-480D-A7F9-66B01AA13119}" presName="text3" presStyleLbl="revTx" presStyleIdx="2" presStyleCnt="3">
        <dgm:presLayoutVars>
          <dgm:bulletEnabled val="1"/>
        </dgm:presLayoutVars>
      </dgm:prSet>
      <dgm:spPr/>
    </dgm:pt>
    <dgm:pt modelId="{0E96ACC3-C83B-49F5-8BD2-0B4F3274D295}" type="pres">
      <dgm:prSet presAssocID="{35E50212-4898-480D-A7F9-66B01AA13119}" presName="line3" presStyleLbl="callout" presStyleIdx="4" presStyleCnt="6"/>
      <dgm:spPr/>
    </dgm:pt>
    <dgm:pt modelId="{7001A6D0-2DFD-4C95-B621-4BD6BDC970EC}" type="pres">
      <dgm:prSet presAssocID="{35E50212-4898-480D-A7F9-66B01AA13119}" presName="d3" presStyleLbl="callout" presStyleIdx="5" presStyleCnt="6"/>
      <dgm:spPr/>
    </dgm:pt>
  </dgm:ptLst>
  <dgm:cxnLst>
    <dgm:cxn modelId="{143F3700-8AA4-46C2-A284-28E5A4CC74FD}" srcId="{371C2812-436A-42C2-A18F-1B5F2F460732}" destId="{35E50212-4898-480D-A7F9-66B01AA13119}" srcOrd="2" destOrd="0" parTransId="{464E937C-091C-4995-87BE-69CC162C9919}" sibTransId="{D7B02C15-71BE-4660-99F8-74CB3958BBAB}"/>
    <dgm:cxn modelId="{8E107C04-EDAD-4A21-8466-01E999B6A5CD}" srcId="{371C2812-436A-42C2-A18F-1B5F2F460732}" destId="{0006A4D9-75AB-4E56-8D48-73A894E71F19}" srcOrd="0" destOrd="0" parTransId="{3358FC8C-0377-4F8D-B15C-793BAF0FA842}" sibTransId="{452A859F-7A14-4BAB-92CA-545DEC42005F}"/>
    <dgm:cxn modelId="{06C32042-7975-4041-A80E-C68441CEAC3E}" type="presOf" srcId="{371C2812-436A-42C2-A18F-1B5F2F460732}" destId="{868CBC5E-EC95-4EDF-B323-68E022D272B5}" srcOrd="0" destOrd="0" presId="urn:microsoft.com/office/officeart/2005/8/layout/target1"/>
    <dgm:cxn modelId="{2CE14090-E65A-45F4-8D7B-3A413B9B6247}" type="presOf" srcId="{35E50212-4898-480D-A7F9-66B01AA13119}" destId="{A9067974-F104-4EEC-9117-C7F0FADA2B89}" srcOrd="0" destOrd="0" presId="urn:microsoft.com/office/officeart/2005/8/layout/target1"/>
    <dgm:cxn modelId="{480BA6B8-F194-4BEC-BE77-03128147CAE8}" srcId="{371C2812-436A-42C2-A18F-1B5F2F460732}" destId="{4B0202E5-1CDD-4F21-86D8-7CA422E685FB}" srcOrd="1" destOrd="0" parTransId="{43048D6A-E1A1-4F94-8933-FD32B764524A}" sibTransId="{DC22CFD1-5052-4AED-AA2B-D5A194024149}"/>
    <dgm:cxn modelId="{ADBDDFDD-48D0-41D3-80DB-243E6F350ED7}" type="presOf" srcId="{0006A4D9-75AB-4E56-8D48-73A894E71F19}" destId="{52B5DD8F-695F-4B83-A604-E7775A8E16E8}" srcOrd="0" destOrd="0" presId="urn:microsoft.com/office/officeart/2005/8/layout/target1"/>
    <dgm:cxn modelId="{FECCA8FB-E2B1-400F-9536-A76F4FEF5CC8}" type="presOf" srcId="{4B0202E5-1CDD-4F21-86D8-7CA422E685FB}" destId="{A9146E8E-7E49-478E-886F-832B38D95AAE}" srcOrd="0" destOrd="0" presId="urn:microsoft.com/office/officeart/2005/8/layout/target1"/>
    <dgm:cxn modelId="{69E8463F-3721-462A-8138-16EBC1B90EE8}" type="presParOf" srcId="{868CBC5E-EC95-4EDF-B323-68E022D272B5}" destId="{9281A4DA-CA6A-496F-8102-89C6978B44C2}" srcOrd="0" destOrd="0" presId="urn:microsoft.com/office/officeart/2005/8/layout/target1"/>
    <dgm:cxn modelId="{69BCA7F3-4026-4C37-A8D7-2856F39A520E}" type="presParOf" srcId="{868CBC5E-EC95-4EDF-B323-68E022D272B5}" destId="{52B5DD8F-695F-4B83-A604-E7775A8E16E8}" srcOrd="1" destOrd="0" presId="urn:microsoft.com/office/officeart/2005/8/layout/target1"/>
    <dgm:cxn modelId="{B81D2CA0-4FE6-4A97-B3B2-7B2F83CE9B99}" type="presParOf" srcId="{868CBC5E-EC95-4EDF-B323-68E022D272B5}" destId="{C1961418-6096-4485-8560-0790EE6A4B53}" srcOrd="2" destOrd="0" presId="urn:microsoft.com/office/officeart/2005/8/layout/target1"/>
    <dgm:cxn modelId="{FD7446CB-5F37-4254-ADE5-3C3F320DE806}" type="presParOf" srcId="{868CBC5E-EC95-4EDF-B323-68E022D272B5}" destId="{35B274B8-1A1B-4561-9A7C-A9EC25F3BAAE}" srcOrd="3" destOrd="0" presId="urn:microsoft.com/office/officeart/2005/8/layout/target1"/>
    <dgm:cxn modelId="{5020F4B3-A5D1-4F4F-98F0-1A6738DDA8D9}" type="presParOf" srcId="{868CBC5E-EC95-4EDF-B323-68E022D272B5}" destId="{CDC97957-F034-4289-AB1C-416CC0BA3F92}" srcOrd="4" destOrd="0" presId="urn:microsoft.com/office/officeart/2005/8/layout/target1"/>
    <dgm:cxn modelId="{8E9F798C-4936-462A-AAD6-8FAF1DE265C6}" type="presParOf" srcId="{868CBC5E-EC95-4EDF-B323-68E022D272B5}" destId="{A9146E8E-7E49-478E-886F-832B38D95AAE}" srcOrd="5" destOrd="0" presId="urn:microsoft.com/office/officeart/2005/8/layout/target1"/>
    <dgm:cxn modelId="{D37349CF-E90F-496F-A321-375DA18D848B}" type="presParOf" srcId="{868CBC5E-EC95-4EDF-B323-68E022D272B5}" destId="{32578305-63FE-4C62-BB0E-6B79D804A4B8}" srcOrd="6" destOrd="0" presId="urn:microsoft.com/office/officeart/2005/8/layout/target1"/>
    <dgm:cxn modelId="{9F655B4A-AD1F-48B6-9E1C-586CE44A7AFE}" type="presParOf" srcId="{868CBC5E-EC95-4EDF-B323-68E022D272B5}" destId="{F93A9890-5152-4A50-9FCD-1352E0ADF27B}" srcOrd="7" destOrd="0" presId="urn:microsoft.com/office/officeart/2005/8/layout/target1"/>
    <dgm:cxn modelId="{3F8A6391-C511-4365-905B-753D09098026}" type="presParOf" srcId="{868CBC5E-EC95-4EDF-B323-68E022D272B5}" destId="{FA7E2F80-8950-4387-B8A4-52E9484C2C2C}" srcOrd="8" destOrd="0" presId="urn:microsoft.com/office/officeart/2005/8/layout/target1"/>
    <dgm:cxn modelId="{FC843BD7-7F52-4CF3-80FF-0A638F75D04C}" type="presParOf" srcId="{868CBC5E-EC95-4EDF-B323-68E022D272B5}" destId="{A9067974-F104-4EEC-9117-C7F0FADA2B89}" srcOrd="9" destOrd="0" presId="urn:microsoft.com/office/officeart/2005/8/layout/target1"/>
    <dgm:cxn modelId="{00A71A20-5392-4DC3-8130-E19DF49B71A6}" type="presParOf" srcId="{868CBC5E-EC95-4EDF-B323-68E022D272B5}" destId="{0E96ACC3-C83B-49F5-8BD2-0B4F3274D295}" srcOrd="10" destOrd="0" presId="urn:microsoft.com/office/officeart/2005/8/layout/target1"/>
    <dgm:cxn modelId="{6DC43E00-B290-4530-BC34-C5BA5583C776}" type="presParOf" srcId="{868CBC5E-EC95-4EDF-B323-68E022D272B5}" destId="{7001A6D0-2DFD-4C95-B621-4BD6BDC970EC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1C2812-436A-42C2-A18F-1B5F2F460732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06A4D9-75AB-4E56-8D48-73A894E71F19}">
      <dgm:prSet phldrT="[Text]" phldr="0"/>
      <dgm:spPr/>
      <dgm:t>
        <a:bodyPr/>
        <a:lstStyle/>
        <a:p>
          <a:r>
            <a:rPr lang="en-US"/>
            <a:t>Intimate Relationships</a:t>
          </a:r>
        </a:p>
      </dgm:t>
    </dgm:pt>
    <dgm:pt modelId="{3358FC8C-0377-4F8D-B15C-793BAF0FA842}" type="parTrans" cxnId="{8E107C04-EDAD-4A21-8466-01E999B6A5CD}">
      <dgm:prSet/>
      <dgm:spPr/>
      <dgm:t>
        <a:bodyPr/>
        <a:lstStyle/>
        <a:p>
          <a:endParaRPr lang="en-US"/>
        </a:p>
      </dgm:t>
    </dgm:pt>
    <dgm:pt modelId="{452A859F-7A14-4BAB-92CA-545DEC42005F}" type="sibTrans" cxnId="{8E107C04-EDAD-4A21-8466-01E999B6A5CD}">
      <dgm:prSet/>
      <dgm:spPr/>
      <dgm:t>
        <a:bodyPr/>
        <a:lstStyle/>
        <a:p>
          <a:endParaRPr lang="en-US"/>
        </a:p>
      </dgm:t>
    </dgm:pt>
    <dgm:pt modelId="{4B0202E5-1CDD-4F21-86D8-7CA422E685FB}">
      <dgm:prSet phldrT="[Text]" phldr="0"/>
      <dgm:spPr/>
      <dgm:t>
        <a:bodyPr/>
        <a:lstStyle/>
        <a:p>
          <a:r>
            <a:rPr lang="en-US"/>
            <a:t>Close Relationships</a:t>
          </a:r>
        </a:p>
      </dgm:t>
    </dgm:pt>
    <dgm:pt modelId="{43048D6A-E1A1-4F94-8933-FD32B764524A}" type="parTrans" cxnId="{480BA6B8-F194-4BEC-BE77-03128147CAE8}">
      <dgm:prSet/>
      <dgm:spPr/>
      <dgm:t>
        <a:bodyPr/>
        <a:lstStyle/>
        <a:p>
          <a:endParaRPr lang="en-US"/>
        </a:p>
      </dgm:t>
    </dgm:pt>
    <dgm:pt modelId="{DC22CFD1-5052-4AED-AA2B-D5A194024149}" type="sibTrans" cxnId="{480BA6B8-F194-4BEC-BE77-03128147CAE8}">
      <dgm:prSet/>
      <dgm:spPr/>
      <dgm:t>
        <a:bodyPr/>
        <a:lstStyle/>
        <a:p>
          <a:endParaRPr lang="en-US"/>
        </a:p>
      </dgm:t>
    </dgm:pt>
    <dgm:pt modelId="{35E50212-4898-480D-A7F9-66B01AA13119}">
      <dgm:prSet phldrT="[Text]" phldr="0"/>
      <dgm:spPr/>
      <dgm:t>
        <a:bodyPr/>
        <a:lstStyle/>
        <a:p>
          <a:r>
            <a:rPr lang="en-US"/>
            <a:t>Strangers or Acquaintances</a:t>
          </a:r>
        </a:p>
      </dgm:t>
    </dgm:pt>
    <dgm:pt modelId="{464E937C-091C-4995-87BE-69CC162C9919}" type="parTrans" cxnId="{143F3700-8AA4-46C2-A284-28E5A4CC74FD}">
      <dgm:prSet/>
      <dgm:spPr/>
      <dgm:t>
        <a:bodyPr/>
        <a:lstStyle/>
        <a:p>
          <a:endParaRPr lang="en-US"/>
        </a:p>
      </dgm:t>
    </dgm:pt>
    <dgm:pt modelId="{D7B02C15-71BE-4660-99F8-74CB3958BBAB}" type="sibTrans" cxnId="{143F3700-8AA4-46C2-A284-28E5A4CC74FD}">
      <dgm:prSet/>
      <dgm:spPr/>
      <dgm:t>
        <a:bodyPr/>
        <a:lstStyle/>
        <a:p>
          <a:endParaRPr lang="en-US"/>
        </a:p>
      </dgm:t>
    </dgm:pt>
    <dgm:pt modelId="{868CBC5E-EC95-4EDF-B323-68E022D272B5}" type="pres">
      <dgm:prSet presAssocID="{371C2812-436A-42C2-A18F-1B5F2F460732}" presName="composite" presStyleCnt="0">
        <dgm:presLayoutVars>
          <dgm:chMax val="5"/>
          <dgm:dir/>
          <dgm:resizeHandles val="exact"/>
        </dgm:presLayoutVars>
      </dgm:prSet>
      <dgm:spPr/>
    </dgm:pt>
    <dgm:pt modelId="{9281A4DA-CA6A-496F-8102-89C6978B44C2}" type="pres">
      <dgm:prSet presAssocID="{0006A4D9-75AB-4E56-8D48-73A894E71F19}" presName="circle1" presStyleLbl="lnNode1" presStyleIdx="0" presStyleCnt="3"/>
      <dgm:spPr>
        <a:solidFill>
          <a:srgbClr val="FF0000"/>
        </a:solidFill>
      </dgm:spPr>
    </dgm:pt>
    <dgm:pt modelId="{52B5DD8F-695F-4B83-A604-E7775A8E16E8}" type="pres">
      <dgm:prSet presAssocID="{0006A4D9-75AB-4E56-8D48-73A894E71F19}" presName="text1" presStyleLbl="revTx" presStyleIdx="0" presStyleCnt="3">
        <dgm:presLayoutVars>
          <dgm:bulletEnabled val="1"/>
        </dgm:presLayoutVars>
      </dgm:prSet>
      <dgm:spPr/>
    </dgm:pt>
    <dgm:pt modelId="{C1961418-6096-4485-8560-0790EE6A4B53}" type="pres">
      <dgm:prSet presAssocID="{0006A4D9-75AB-4E56-8D48-73A894E71F19}" presName="line1" presStyleLbl="callout" presStyleIdx="0" presStyleCnt="6"/>
      <dgm:spPr/>
    </dgm:pt>
    <dgm:pt modelId="{35B274B8-1A1B-4561-9A7C-A9EC25F3BAAE}" type="pres">
      <dgm:prSet presAssocID="{0006A4D9-75AB-4E56-8D48-73A894E71F19}" presName="d1" presStyleLbl="callout" presStyleIdx="1" presStyleCnt="6"/>
      <dgm:spPr/>
    </dgm:pt>
    <dgm:pt modelId="{CDC97957-F034-4289-AB1C-416CC0BA3F92}" type="pres">
      <dgm:prSet presAssocID="{4B0202E5-1CDD-4F21-86D8-7CA422E685FB}" presName="circle2" presStyleLbl="lnNode1" presStyleIdx="1" presStyleCnt="3"/>
      <dgm:spPr>
        <a:solidFill>
          <a:srgbClr val="FFC000"/>
        </a:solidFill>
      </dgm:spPr>
    </dgm:pt>
    <dgm:pt modelId="{A9146E8E-7E49-478E-886F-832B38D95AAE}" type="pres">
      <dgm:prSet presAssocID="{4B0202E5-1CDD-4F21-86D8-7CA422E685FB}" presName="text2" presStyleLbl="revTx" presStyleIdx="1" presStyleCnt="3">
        <dgm:presLayoutVars>
          <dgm:bulletEnabled val="1"/>
        </dgm:presLayoutVars>
      </dgm:prSet>
      <dgm:spPr/>
    </dgm:pt>
    <dgm:pt modelId="{32578305-63FE-4C62-BB0E-6B79D804A4B8}" type="pres">
      <dgm:prSet presAssocID="{4B0202E5-1CDD-4F21-86D8-7CA422E685FB}" presName="line2" presStyleLbl="callout" presStyleIdx="2" presStyleCnt="6"/>
      <dgm:spPr/>
    </dgm:pt>
    <dgm:pt modelId="{F93A9890-5152-4A50-9FCD-1352E0ADF27B}" type="pres">
      <dgm:prSet presAssocID="{4B0202E5-1CDD-4F21-86D8-7CA422E685FB}" presName="d2" presStyleLbl="callout" presStyleIdx="3" presStyleCnt="6"/>
      <dgm:spPr/>
    </dgm:pt>
    <dgm:pt modelId="{FA7E2F80-8950-4387-B8A4-52E9484C2C2C}" type="pres">
      <dgm:prSet presAssocID="{35E50212-4898-480D-A7F9-66B01AA13119}" presName="circle3" presStyleLbl="lnNode1" presStyleIdx="2" presStyleCnt="3"/>
      <dgm:spPr/>
    </dgm:pt>
    <dgm:pt modelId="{A9067974-F104-4EEC-9117-C7F0FADA2B89}" type="pres">
      <dgm:prSet presAssocID="{35E50212-4898-480D-A7F9-66B01AA13119}" presName="text3" presStyleLbl="revTx" presStyleIdx="2" presStyleCnt="3">
        <dgm:presLayoutVars>
          <dgm:bulletEnabled val="1"/>
        </dgm:presLayoutVars>
      </dgm:prSet>
      <dgm:spPr/>
    </dgm:pt>
    <dgm:pt modelId="{0E96ACC3-C83B-49F5-8BD2-0B4F3274D295}" type="pres">
      <dgm:prSet presAssocID="{35E50212-4898-480D-A7F9-66B01AA13119}" presName="line3" presStyleLbl="callout" presStyleIdx="4" presStyleCnt="6"/>
      <dgm:spPr/>
    </dgm:pt>
    <dgm:pt modelId="{7001A6D0-2DFD-4C95-B621-4BD6BDC970EC}" type="pres">
      <dgm:prSet presAssocID="{35E50212-4898-480D-A7F9-66B01AA13119}" presName="d3" presStyleLbl="callout" presStyleIdx="5" presStyleCnt="6"/>
      <dgm:spPr/>
    </dgm:pt>
  </dgm:ptLst>
  <dgm:cxnLst>
    <dgm:cxn modelId="{143F3700-8AA4-46C2-A284-28E5A4CC74FD}" srcId="{371C2812-436A-42C2-A18F-1B5F2F460732}" destId="{35E50212-4898-480D-A7F9-66B01AA13119}" srcOrd="2" destOrd="0" parTransId="{464E937C-091C-4995-87BE-69CC162C9919}" sibTransId="{D7B02C15-71BE-4660-99F8-74CB3958BBAB}"/>
    <dgm:cxn modelId="{8E107C04-EDAD-4A21-8466-01E999B6A5CD}" srcId="{371C2812-436A-42C2-A18F-1B5F2F460732}" destId="{0006A4D9-75AB-4E56-8D48-73A894E71F19}" srcOrd="0" destOrd="0" parTransId="{3358FC8C-0377-4F8D-B15C-793BAF0FA842}" sibTransId="{452A859F-7A14-4BAB-92CA-545DEC42005F}"/>
    <dgm:cxn modelId="{06C32042-7975-4041-A80E-C68441CEAC3E}" type="presOf" srcId="{371C2812-436A-42C2-A18F-1B5F2F460732}" destId="{868CBC5E-EC95-4EDF-B323-68E022D272B5}" srcOrd="0" destOrd="0" presId="urn:microsoft.com/office/officeart/2005/8/layout/target1"/>
    <dgm:cxn modelId="{2CE14090-E65A-45F4-8D7B-3A413B9B6247}" type="presOf" srcId="{35E50212-4898-480D-A7F9-66B01AA13119}" destId="{A9067974-F104-4EEC-9117-C7F0FADA2B89}" srcOrd="0" destOrd="0" presId="urn:microsoft.com/office/officeart/2005/8/layout/target1"/>
    <dgm:cxn modelId="{480BA6B8-F194-4BEC-BE77-03128147CAE8}" srcId="{371C2812-436A-42C2-A18F-1B5F2F460732}" destId="{4B0202E5-1CDD-4F21-86D8-7CA422E685FB}" srcOrd="1" destOrd="0" parTransId="{43048D6A-E1A1-4F94-8933-FD32B764524A}" sibTransId="{DC22CFD1-5052-4AED-AA2B-D5A194024149}"/>
    <dgm:cxn modelId="{ADBDDFDD-48D0-41D3-80DB-243E6F350ED7}" type="presOf" srcId="{0006A4D9-75AB-4E56-8D48-73A894E71F19}" destId="{52B5DD8F-695F-4B83-A604-E7775A8E16E8}" srcOrd="0" destOrd="0" presId="urn:microsoft.com/office/officeart/2005/8/layout/target1"/>
    <dgm:cxn modelId="{FECCA8FB-E2B1-400F-9536-A76F4FEF5CC8}" type="presOf" srcId="{4B0202E5-1CDD-4F21-86D8-7CA422E685FB}" destId="{A9146E8E-7E49-478E-886F-832B38D95AAE}" srcOrd="0" destOrd="0" presId="urn:microsoft.com/office/officeart/2005/8/layout/target1"/>
    <dgm:cxn modelId="{69E8463F-3721-462A-8138-16EBC1B90EE8}" type="presParOf" srcId="{868CBC5E-EC95-4EDF-B323-68E022D272B5}" destId="{9281A4DA-CA6A-496F-8102-89C6978B44C2}" srcOrd="0" destOrd="0" presId="urn:microsoft.com/office/officeart/2005/8/layout/target1"/>
    <dgm:cxn modelId="{69BCA7F3-4026-4C37-A8D7-2856F39A520E}" type="presParOf" srcId="{868CBC5E-EC95-4EDF-B323-68E022D272B5}" destId="{52B5DD8F-695F-4B83-A604-E7775A8E16E8}" srcOrd="1" destOrd="0" presId="urn:microsoft.com/office/officeart/2005/8/layout/target1"/>
    <dgm:cxn modelId="{B81D2CA0-4FE6-4A97-B3B2-7B2F83CE9B99}" type="presParOf" srcId="{868CBC5E-EC95-4EDF-B323-68E022D272B5}" destId="{C1961418-6096-4485-8560-0790EE6A4B53}" srcOrd="2" destOrd="0" presId="urn:microsoft.com/office/officeart/2005/8/layout/target1"/>
    <dgm:cxn modelId="{FD7446CB-5F37-4254-ADE5-3C3F320DE806}" type="presParOf" srcId="{868CBC5E-EC95-4EDF-B323-68E022D272B5}" destId="{35B274B8-1A1B-4561-9A7C-A9EC25F3BAAE}" srcOrd="3" destOrd="0" presId="urn:microsoft.com/office/officeart/2005/8/layout/target1"/>
    <dgm:cxn modelId="{5020F4B3-A5D1-4F4F-98F0-1A6738DDA8D9}" type="presParOf" srcId="{868CBC5E-EC95-4EDF-B323-68E022D272B5}" destId="{CDC97957-F034-4289-AB1C-416CC0BA3F92}" srcOrd="4" destOrd="0" presId="urn:microsoft.com/office/officeart/2005/8/layout/target1"/>
    <dgm:cxn modelId="{8E9F798C-4936-462A-AAD6-8FAF1DE265C6}" type="presParOf" srcId="{868CBC5E-EC95-4EDF-B323-68E022D272B5}" destId="{A9146E8E-7E49-478E-886F-832B38D95AAE}" srcOrd="5" destOrd="0" presId="urn:microsoft.com/office/officeart/2005/8/layout/target1"/>
    <dgm:cxn modelId="{D37349CF-E90F-496F-A321-375DA18D848B}" type="presParOf" srcId="{868CBC5E-EC95-4EDF-B323-68E022D272B5}" destId="{32578305-63FE-4C62-BB0E-6B79D804A4B8}" srcOrd="6" destOrd="0" presId="urn:microsoft.com/office/officeart/2005/8/layout/target1"/>
    <dgm:cxn modelId="{9F655B4A-AD1F-48B6-9E1C-586CE44A7AFE}" type="presParOf" srcId="{868CBC5E-EC95-4EDF-B323-68E022D272B5}" destId="{F93A9890-5152-4A50-9FCD-1352E0ADF27B}" srcOrd="7" destOrd="0" presId="urn:microsoft.com/office/officeart/2005/8/layout/target1"/>
    <dgm:cxn modelId="{3F8A6391-C511-4365-905B-753D09098026}" type="presParOf" srcId="{868CBC5E-EC95-4EDF-B323-68E022D272B5}" destId="{FA7E2F80-8950-4387-B8A4-52E9484C2C2C}" srcOrd="8" destOrd="0" presId="urn:microsoft.com/office/officeart/2005/8/layout/target1"/>
    <dgm:cxn modelId="{FC843BD7-7F52-4CF3-80FF-0A638F75D04C}" type="presParOf" srcId="{868CBC5E-EC95-4EDF-B323-68E022D272B5}" destId="{A9067974-F104-4EEC-9117-C7F0FADA2B89}" srcOrd="9" destOrd="0" presId="urn:microsoft.com/office/officeart/2005/8/layout/target1"/>
    <dgm:cxn modelId="{00A71A20-5392-4DC3-8130-E19DF49B71A6}" type="presParOf" srcId="{868CBC5E-EC95-4EDF-B323-68E022D272B5}" destId="{0E96ACC3-C83B-49F5-8BD2-0B4F3274D295}" srcOrd="10" destOrd="0" presId="urn:microsoft.com/office/officeart/2005/8/layout/target1"/>
    <dgm:cxn modelId="{6DC43E00-B290-4530-BC34-C5BA5583C776}" type="presParOf" srcId="{868CBC5E-EC95-4EDF-B323-68E022D272B5}" destId="{7001A6D0-2DFD-4C95-B621-4BD6BDC970EC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7E2F80-8950-4387-B8A4-52E9484C2C2C}">
      <dsp:nvSpPr>
        <dsp:cNvPr id="0" name=""/>
        <dsp:cNvSpPr/>
      </dsp:nvSpPr>
      <dsp:spPr>
        <a:xfrm>
          <a:off x="0" y="1139349"/>
          <a:ext cx="3108960" cy="31089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C97957-F034-4289-AB1C-416CC0BA3F92}">
      <dsp:nvSpPr>
        <dsp:cNvPr id="0" name=""/>
        <dsp:cNvSpPr/>
      </dsp:nvSpPr>
      <dsp:spPr>
        <a:xfrm>
          <a:off x="621792" y="1761141"/>
          <a:ext cx="1865376" cy="1865376"/>
        </a:xfrm>
        <a:prstGeom prst="ellipse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81A4DA-CA6A-496F-8102-89C6978B44C2}">
      <dsp:nvSpPr>
        <dsp:cNvPr id="0" name=""/>
        <dsp:cNvSpPr/>
      </dsp:nvSpPr>
      <dsp:spPr>
        <a:xfrm>
          <a:off x="1243584" y="2382933"/>
          <a:ext cx="621792" cy="621792"/>
        </a:xfrm>
        <a:prstGeom prst="ellipse">
          <a:avLst/>
        </a:prstGeom>
        <a:solidFill>
          <a:srgbClr val="FF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B5DD8F-695F-4B83-A604-E7775A8E16E8}">
      <dsp:nvSpPr>
        <dsp:cNvPr id="0" name=""/>
        <dsp:cNvSpPr/>
      </dsp:nvSpPr>
      <dsp:spPr>
        <a:xfrm>
          <a:off x="3627120" y="103028"/>
          <a:ext cx="1554480" cy="906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21590" bIns="2159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Intimate Relationships</a:t>
          </a:r>
        </a:p>
      </dsp:txBody>
      <dsp:txXfrm>
        <a:off x="3627120" y="103028"/>
        <a:ext cx="1554480" cy="906780"/>
      </dsp:txXfrm>
    </dsp:sp>
    <dsp:sp modelId="{C1961418-6096-4485-8560-0790EE6A4B53}">
      <dsp:nvSpPr>
        <dsp:cNvPr id="0" name=""/>
        <dsp:cNvSpPr/>
      </dsp:nvSpPr>
      <dsp:spPr>
        <a:xfrm>
          <a:off x="3238500" y="556418"/>
          <a:ext cx="3886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B274B8-1A1B-4561-9A7C-A9EC25F3BAAE}">
      <dsp:nvSpPr>
        <dsp:cNvPr id="0" name=""/>
        <dsp:cNvSpPr/>
      </dsp:nvSpPr>
      <dsp:spPr>
        <a:xfrm rot="5400000">
          <a:off x="1327266" y="784150"/>
          <a:ext cx="2136891" cy="1682465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146E8E-7E49-478E-886F-832B38D95AAE}">
      <dsp:nvSpPr>
        <dsp:cNvPr id="0" name=""/>
        <dsp:cNvSpPr/>
      </dsp:nvSpPr>
      <dsp:spPr>
        <a:xfrm>
          <a:off x="3627120" y="1009809"/>
          <a:ext cx="1554480" cy="906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21590" bIns="2159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Close Relationships</a:t>
          </a:r>
        </a:p>
      </dsp:txBody>
      <dsp:txXfrm>
        <a:off x="3627120" y="1009809"/>
        <a:ext cx="1554480" cy="906780"/>
      </dsp:txXfrm>
    </dsp:sp>
    <dsp:sp modelId="{32578305-63FE-4C62-BB0E-6B79D804A4B8}">
      <dsp:nvSpPr>
        <dsp:cNvPr id="0" name=""/>
        <dsp:cNvSpPr/>
      </dsp:nvSpPr>
      <dsp:spPr>
        <a:xfrm>
          <a:off x="3238500" y="1463199"/>
          <a:ext cx="3886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3A9890-5152-4A50-9FCD-1352E0ADF27B}">
      <dsp:nvSpPr>
        <dsp:cNvPr id="0" name=""/>
        <dsp:cNvSpPr/>
      </dsp:nvSpPr>
      <dsp:spPr>
        <a:xfrm rot="5400000">
          <a:off x="1785942" y="1676784"/>
          <a:ext cx="1665158" cy="1236847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067974-F104-4EEC-9117-C7F0FADA2B89}">
      <dsp:nvSpPr>
        <dsp:cNvPr id="0" name=""/>
        <dsp:cNvSpPr/>
      </dsp:nvSpPr>
      <dsp:spPr>
        <a:xfrm>
          <a:off x="3627120" y="1916589"/>
          <a:ext cx="1554480" cy="906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21590" bIns="2159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Strangers or Acquaintances</a:t>
          </a:r>
        </a:p>
      </dsp:txBody>
      <dsp:txXfrm>
        <a:off x="3627120" y="1916589"/>
        <a:ext cx="1554480" cy="906780"/>
      </dsp:txXfrm>
    </dsp:sp>
    <dsp:sp modelId="{0E96ACC3-C83B-49F5-8BD2-0B4F3274D295}">
      <dsp:nvSpPr>
        <dsp:cNvPr id="0" name=""/>
        <dsp:cNvSpPr/>
      </dsp:nvSpPr>
      <dsp:spPr>
        <a:xfrm>
          <a:off x="3238500" y="2369979"/>
          <a:ext cx="3886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01A6D0-2DFD-4C95-B621-4BD6BDC970EC}">
      <dsp:nvSpPr>
        <dsp:cNvPr id="0" name=""/>
        <dsp:cNvSpPr/>
      </dsp:nvSpPr>
      <dsp:spPr>
        <a:xfrm rot="5400000">
          <a:off x="2245187" y="2568693"/>
          <a:ext cx="1189695" cy="79123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7E2F80-8950-4387-B8A4-52E9484C2C2C}">
      <dsp:nvSpPr>
        <dsp:cNvPr id="0" name=""/>
        <dsp:cNvSpPr/>
      </dsp:nvSpPr>
      <dsp:spPr>
        <a:xfrm>
          <a:off x="0" y="1139349"/>
          <a:ext cx="3108960" cy="31089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C97957-F034-4289-AB1C-416CC0BA3F92}">
      <dsp:nvSpPr>
        <dsp:cNvPr id="0" name=""/>
        <dsp:cNvSpPr/>
      </dsp:nvSpPr>
      <dsp:spPr>
        <a:xfrm>
          <a:off x="621792" y="1761141"/>
          <a:ext cx="1865376" cy="1865376"/>
        </a:xfrm>
        <a:prstGeom prst="ellipse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81A4DA-CA6A-496F-8102-89C6978B44C2}">
      <dsp:nvSpPr>
        <dsp:cNvPr id="0" name=""/>
        <dsp:cNvSpPr/>
      </dsp:nvSpPr>
      <dsp:spPr>
        <a:xfrm>
          <a:off x="1243584" y="2382933"/>
          <a:ext cx="621792" cy="621792"/>
        </a:xfrm>
        <a:prstGeom prst="ellipse">
          <a:avLst/>
        </a:prstGeom>
        <a:solidFill>
          <a:srgbClr val="FF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B5DD8F-695F-4B83-A604-E7775A8E16E8}">
      <dsp:nvSpPr>
        <dsp:cNvPr id="0" name=""/>
        <dsp:cNvSpPr/>
      </dsp:nvSpPr>
      <dsp:spPr>
        <a:xfrm>
          <a:off x="3627120" y="103028"/>
          <a:ext cx="1554480" cy="906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21590" bIns="2159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Intimate Relationships</a:t>
          </a:r>
        </a:p>
      </dsp:txBody>
      <dsp:txXfrm>
        <a:off x="3627120" y="103028"/>
        <a:ext cx="1554480" cy="906780"/>
      </dsp:txXfrm>
    </dsp:sp>
    <dsp:sp modelId="{C1961418-6096-4485-8560-0790EE6A4B53}">
      <dsp:nvSpPr>
        <dsp:cNvPr id="0" name=""/>
        <dsp:cNvSpPr/>
      </dsp:nvSpPr>
      <dsp:spPr>
        <a:xfrm>
          <a:off x="3238500" y="556418"/>
          <a:ext cx="3886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B274B8-1A1B-4561-9A7C-A9EC25F3BAAE}">
      <dsp:nvSpPr>
        <dsp:cNvPr id="0" name=""/>
        <dsp:cNvSpPr/>
      </dsp:nvSpPr>
      <dsp:spPr>
        <a:xfrm rot="5400000">
          <a:off x="1327266" y="784150"/>
          <a:ext cx="2136891" cy="1682465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146E8E-7E49-478E-886F-832B38D95AAE}">
      <dsp:nvSpPr>
        <dsp:cNvPr id="0" name=""/>
        <dsp:cNvSpPr/>
      </dsp:nvSpPr>
      <dsp:spPr>
        <a:xfrm>
          <a:off x="3627120" y="1009809"/>
          <a:ext cx="1554480" cy="906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21590" bIns="2159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Close Relationships</a:t>
          </a:r>
        </a:p>
      </dsp:txBody>
      <dsp:txXfrm>
        <a:off x="3627120" y="1009809"/>
        <a:ext cx="1554480" cy="906780"/>
      </dsp:txXfrm>
    </dsp:sp>
    <dsp:sp modelId="{32578305-63FE-4C62-BB0E-6B79D804A4B8}">
      <dsp:nvSpPr>
        <dsp:cNvPr id="0" name=""/>
        <dsp:cNvSpPr/>
      </dsp:nvSpPr>
      <dsp:spPr>
        <a:xfrm>
          <a:off x="3238500" y="1463199"/>
          <a:ext cx="3886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3A9890-5152-4A50-9FCD-1352E0ADF27B}">
      <dsp:nvSpPr>
        <dsp:cNvPr id="0" name=""/>
        <dsp:cNvSpPr/>
      </dsp:nvSpPr>
      <dsp:spPr>
        <a:xfrm rot="5400000">
          <a:off x="1785942" y="1676784"/>
          <a:ext cx="1665158" cy="1236847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067974-F104-4EEC-9117-C7F0FADA2B89}">
      <dsp:nvSpPr>
        <dsp:cNvPr id="0" name=""/>
        <dsp:cNvSpPr/>
      </dsp:nvSpPr>
      <dsp:spPr>
        <a:xfrm>
          <a:off x="3627120" y="1916589"/>
          <a:ext cx="1554480" cy="906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21590" bIns="2159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Strangers or Acquaintances</a:t>
          </a:r>
        </a:p>
      </dsp:txBody>
      <dsp:txXfrm>
        <a:off x="3627120" y="1916589"/>
        <a:ext cx="1554480" cy="906780"/>
      </dsp:txXfrm>
    </dsp:sp>
    <dsp:sp modelId="{0E96ACC3-C83B-49F5-8BD2-0B4F3274D295}">
      <dsp:nvSpPr>
        <dsp:cNvPr id="0" name=""/>
        <dsp:cNvSpPr/>
      </dsp:nvSpPr>
      <dsp:spPr>
        <a:xfrm>
          <a:off x="3238500" y="2369979"/>
          <a:ext cx="3886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01A6D0-2DFD-4C95-B621-4BD6BDC970EC}">
      <dsp:nvSpPr>
        <dsp:cNvPr id="0" name=""/>
        <dsp:cNvSpPr/>
      </dsp:nvSpPr>
      <dsp:spPr>
        <a:xfrm rot="5400000">
          <a:off x="2245187" y="2568693"/>
          <a:ext cx="1189695" cy="79123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7E2F80-8950-4387-B8A4-52E9484C2C2C}">
      <dsp:nvSpPr>
        <dsp:cNvPr id="0" name=""/>
        <dsp:cNvSpPr/>
      </dsp:nvSpPr>
      <dsp:spPr>
        <a:xfrm>
          <a:off x="0" y="1139349"/>
          <a:ext cx="3108960" cy="31089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C97957-F034-4289-AB1C-416CC0BA3F92}">
      <dsp:nvSpPr>
        <dsp:cNvPr id="0" name=""/>
        <dsp:cNvSpPr/>
      </dsp:nvSpPr>
      <dsp:spPr>
        <a:xfrm>
          <a:off x="621792" y="1761141"/>
          <a:ext cx="1865376" cy="1865376"/>
        </a:xfrm>
        <a:prstGeom prst="ellipse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81A4DA-CA6A-496F-8102-89C6978B44C2}">
      <dsp:nvSpPr>
        <dsp:cNvPr id="0" name=""/>
        <dsp:cNvSpPr/>
      </dsp:nvSpPr>
      <dsp:spPr>
        <a:xfrm>
          <a:off x="1243584" y="2382933"/>
          <a:ext cx="621792" cy="621792"/>
        </a:xfrm>
        <a:prstGeom prst="ellipse">
          <a:avLst/>
        </a:prstGeom>
        <a:solidFill>
          <a:srgbClr val="FF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B5DD8F-695F-4B83-A604-E7775A8E16E8}">
      <dsp:nvSpPr>
        <dsp:cNvPr id="0" name=""/>
        <dsp:cNvSpPr/>
      </dsp:nvSpPr>
      <dsp:spPr>
        <a:xfrm>
          <a:off x="3627120" y="103028"/>
          <a:ext cx="1554480" cy="906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21590" bIns="2159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Intimate Relationships</a:t>
          </a:r>
        </a:p>
      </dsp:txBody>
      <dsp:txXfrm>
        <a:off x="3627120" y="103028"/>
        <a:ext cx="1554480" cy="906780"/>
      </dsp:txXfrm>
    </dsp:sp>
    <dsp:sp modelId="{C1961418-6096-4485-8560-0790EE6A4B53}">
      <dsp:nvSpPr>
        <dsp:cNvPr id="0" name=""/>
        <dsp:cNvSpPr/>
      </dsp:nvSpPr>
      <dsp:spPr>
        <a:xfrm>
          <a:off x="3238500" y="556418"/>
          <a:ext cx="3886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B274B8-1A1B-4561-9A7C-A9EC25F3BAAE}">
      <dsp:nvSpPr>
        <dsp:cNvPr id="0" name=""/>
        <dsp:cNvSpPr/>
      </dsp:nvSpPr>
      <dsp:spPr>
        <a:xfrm rot="5400000">
          <a:off x="1327266" y="784150"/>
          <a:ext cx="2136891" cy="1682465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146E8E-7E49-478E-886F-832B38D95AAE}">
      <dsp:nvSpPr>
        <dsp:cNvPr id="0" name=""/>
        <dsp:cNvSpPr/>
      </dsp:nvSpPr>
      <dsp:spPr>
        <a:xfrm>
          <a:off x="3627120" y="1009809"/>
          <a:ext cx="1554480" cy="906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21590" bIns="2159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Close Relationships</a:t>
          </a:r>
        </a:p>
      </dsp:txBody>
      <dsp:txXfrm>
        <a:off x="3627120" y="1009809"/>
        <a:ext cx="1554480" cy="906780"/>
      </dsp:txXfrm>
    </dsp:sp>
    <dsp:sp modelId="{32578305-63FE-4C62-BB0E-6B79D804A4B8}">
      <dsp:nvSpPr>
        <dsp:cNvPr id="0" name=""/>
        <dsp:cNvSpPr/>
      </dsp:nvSpPr>
      <dsp:spPr>
        <a:xfrm>
          <a:off x="3238500" y="1463199"/>
          <a:ext cx="3886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3A9890-5152-4A50-9FCD-1352E0ADF27B}">
      <dsp:nvSpPr>
        <dsp:cNvPr id="0" name=""/>
        <dsp:cNvSpPr/>
      </dsp:nvSpPr>
      <dsp:spPr>
        <a:xfrm rot="5400000">
          <a:off x="1785942" y="1676784"/>
          <a:ext cx="1665158" cy="1236847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067974-F104-4EEC-9117-C7F0FADA2B89}">
      <dsp:nvSpPr>
        <dsp:cNvPr id="0" name=""/>
        <dsp:cNvSpPr/>
      </dsp:nvSpPr>
      <dsp:spPr>
        <a:xfrm>
          <a:off x="3627120" y="1916589"/>
          <a:ext cx="1554480" cy="906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21590" bIns="2159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Strangers or Acquaintances</a:t>
          </a:r>
        </a:p>
      </dsp:txBody>
      <dsp:txXfrm>
        <a:off x="3627120" y="1916589"/>
        <a:ext cx="1554480" cy="906780"/>
      </dsp:txXfrm>
    </dsp:sp>
    <dsp:sp modelId="{0E96ACC3-C83B-49F5-8BD2-0B4F3274D295}">
      <dsp:nvSpPr>
        <dsp:cNvPr id="0" name=""/>
        <dsp:cNvSpPr/>
      </dsp:nvSpPr>
      <dsp:spPr>
        <a:xfrm>
          <a:off x="3238500" y="2369979"/>
          <a:ext cx="3886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01A6D0-2DFD-4C95-B621-4BD6BDC970EC}">
      <dsp:nvSpPr>
        <dsp:cNvPr id="0" name=""/>
        <dsp:cNvSpPr/>
      </dsp:nvSpPr>
      <dsp:spPr>
        <a:xfrm rot="5400000">
          <a:off x="2245187" y="2568693"/>
          <a:ext cx="1189695" cy="79123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CE224-895E-5F38-E5CA-37AA4FBFA7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A2CA4B-0B48-F53A-2AA2-9E309B73D1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FC3A76-3455-7EFA-7B74-896D1AEEE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E6342-8E88-40E6-8A8E-653F69BA98F0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CE194E-2BEE-85E5-3F43-E195F63F3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27F68B-7AB7-B0EB-03B4-E3CFA506E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D6C1-FD72-4BA5-9BA3-ADCF99973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996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85A79-E0EB-37CF-3BB5-D16FD3344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583FBD-9111-455A-7F66-84739D6656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1921B-9EB3-BC99-1B74-BAEEE3D56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E6342-8E88-40E6-8A8E-653F69BA98F0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3002F0-129F-A048-4720-48EAF3B45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C8FB7-A290-A88F-F60C-5F5E032F4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D6C1-FD72-4BA5-9BA3-ADCF99973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36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DC70DF-4CC8-8DEA-0A82-0D619B51A5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63FDA4-EE32-A829-2E28-93133A2306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52CDCD-6986-5545-EEF9-FCFAFA6EA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E6342-8E88-40E6-8A8E-653F69BA98F0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A86588-A414-324D-EC4B-D22538B99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0C33F-3FE9-FDEB-5110-84AC364A1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D6C1-FD72-4BA5-9BA3-ADCF99973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912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CE418-A1B6-85A2-23D2-CFD6A1C06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301087-646D-AF59-AF3F-3D1165004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CB0FA3-977F-96B2-E77A-B08FD6F5A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E6342-8E88-40E6-8A8E-653F69BA98F0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2AF83C-3343-466C-9B43-F1A5FB91D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0A0FC-6AEB-0B17-5AD4-D3B48DAA5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D6C1-FD72-4BA5-9BA3-ADCF99973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954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5C260-3610-CC59-4AA2-2E41FCCFD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CFCBC9-9895-D627-6BAA-DE70D8BD3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54206-9E62-3AAC-9002-7048B1781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E6342-8E88-40E6-8A8E-653F69BA98F0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E2BEA-13F7-5501-F547-971D1E028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28C70-054B-E1CF-0F0F-C7DB9D196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D6C1-FD72-4BA5-9BA3-ADCF99973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86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6CF06-CEEF-108D-B3E7-C6EFCF89B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9E8A1-0AA3-6A3B-52A4-1994AF2BDE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05E5FD-AA28-E737-3C1C-56F5B99EE7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FAC28C-3892-AD91-7A86-906F94C60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E6342-8E88-40E6-8A8E-653F69BA98F0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9B28FE-5ED5-B9FD-8632-CBF16BA2F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9ED72C-B198-EE31-8B99-EA84CEAC7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D6C1-FD72-4BA5-9BA3-ADCF99973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40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08449-AD64-D935-86CE-A66136932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173E3-A76E-F6C0-D830-EFF3AC655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6B6E93-CF29-52F8-E753-5EF2803443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7D521F-70B3-D379-6FF8-114BF7227D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D6215C-3852-8223-F2D3-F4ABBE3977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D28F81-6C69-F73F-62FA-6D677B1E7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E6342-8E88-40E6-8A8E-653F69BA98F0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761446-C062-7718-9AE9-0E4284FC9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BDD521-DD14-8676-8FB1-808B88629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D6C1-FD72-4BA5-9BA3-ADCF99973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25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52054-0055-F02C-7515-D0108BA4E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2DB5B3-830E-AAF8-0AB2-41105626B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E6342-8E88-40E6-8A8E-653F69BA98F0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623FD8-C506-E491-F118-5FDCB38B7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90EE27-5EF6-7987-10CD-F13AB2DA5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D6C1-FD72-4BA5-9BA3-ADCF99973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22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357BB0-06A6-A8AB-1355-BFB56896B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E6342-8E88-40E6-8A8E-653F69BA98F0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16D5EE-B824-678A-BD4A-045E45273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41A9E4-CB3D-A762-F466-A291DEA9A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D6C1-FD72-4BA5-9BA3-ADCF99973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62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456F1-5279-7CF2-ED8B-9FB684513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B9B15-FAB2-D347-DC45-CFD34593E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5D38B2-A619-7768-B2BE-13389EC974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D2FDEC-5F6C-9CD1-B442-0FA89CC65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E6342-8E88-40E6-8A8E-653F69BA98F0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06DBD4-26ED-83ED-D241-7B3BF45B5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297B46-93E1-FFE0-EB7E-715DA20C3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D6C1-FD72-4BA5-9BA3-ADCF99973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444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F1375-A0ED-8C74-1964-12B4123D3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8F42C4-3594-4997-5A46-53AEB76471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40F8E7-52BB-7A73-FD7A-105693F5A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12EC2D-508E-D2D4-1CDC-F29FFE3CD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E6342-8E88-40E6-8A8E-653F69BA98F0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CA1349-C467-06A7-7B0C-60047F566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426C5-92AD-5DC1-42C3-D2D5354C5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8D6C1-FD72-4BA5-9BA3-ADCF99973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623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F28956-7196-1EFD-F5ED-D29B05AFA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4A9EBD-1E96-C402-BFBB-A121B6317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1E40DD-7AC3-AE27-7233-2D94226B3B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5E6342-8E88-40E6-8A8E-653F69BA98F0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92E42-4FC2-D591-5F6E-0F0D87AD4D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E5F8D-4CE8-BE5D-B3DE-625B66F350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E8D6C1-FD72-4BA5-9BA3-ADCF99973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682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D6F82B-FAB0-C6C3-59B6-D67F24C54D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pPr algn="l"/>
            <a:r>
              <a:rPr kumimoji="0" lang="en-US" sz="5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Balance Blueprint</a:t>
            </a:r>
            <a:br>
              <a:rPr kumimoji="0" lang="en-US" sz="5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</a:br>
            <a:r>
              <a:rPr kumimoji="0" lang="en-US" sz="5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Building Better Boundaries</a:t>
            </a:r>
            <a:endParaRPr lang="en-US" sz="54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AE1EDD-D885-0592-9083-425CD5C14C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>
            <a:normAutofit/>
          </a:bodyPr>
          <a:lstStyle/>
          <a:p>
            <a:pPr algn="l"/>
            <a:r>
              <a:rPr lang="en-US"/>
              <a:t>Social Wellness</a:t>
            </a:r>
          </a:p>
        </p:txBody>
      </p:sp>
      <p:pic>
        <p:nvPicPr>
          <p:cNvPr id="5" name="Picture 4" descr="Draft drawing of a floor plan">
            <a:extLst>
              <a:ext uri="{FF2B5EF4-FFF2-40B4-BE49-F238E27FC236}">
                <a16:creationId xmlns:a16="http://schemas.microsoft.com/office/drawing/2014/main" id="{A99D14CC-BD9B-D09F-7BE8-B6B114A372B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8697" r="14445" b="1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633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B022B0-B963-2891-4936-624EC43A9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329184"/>
            <a:ext cx="6894576" cy="1783080"/>
          </a:xfrm>
        </p:spPr>
        <p:txBody>
          <a:bodyPr anchor="b">
            <a:normAutofit/>
          </a:bodyPr>
          <a:lstStyle/>
          <a:p>
            <a:r>
              <a:rPr lang="en-US" sz="5400"/>
              <a:t>Digital and Social Media Boundaries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06D59E3-E72F-E09D-8DA4-6B6D23074A3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351" r="57410"/>
          <a:stretch>
            <a:fillRect/>
          </a:stretch>
        </p:blipFill>
        <p:spPr>
          <a:xfrm>
            <a:off x="20" y="1"/>
            <a:ext cx="4052522" cy="6858000"/>
          </a:xfrm>
          <a:custGeom>
            <a:avLst/>
            <a:gdLst/>
            <a:ahLst/>
            <a:cxnLst/>
            <a:rect l="l" t="t" r="r" b="b"/>
            <a:pathLst>
              <a:path w="4052542" h="6858000">
                <a:moveTo>
                  <a:pt x="0" y="0"/>
                </a:moveTo>
                <a:lnTo>
                  <a:pt x="4020923" y="0"/>
                </a:lnTo>
                <a:lnTo>
                  <a:pt x="4022656" y="14697"/>
                </a:lnTo>
                <a:cubicBezTo>
                  <a:pt x="4037606" y="98462"/>
                  <a:pt x="4035072" y="183369"/>
                  <a:pt x="4039126" y="267642"/>
                </a:cubicBezTo>
                <a:cubicBezTo>
                  <a:pt x="4043941" y="370699"/>
                  <a:pt x="4037860" y="474136"/>
                  <a:pt x="4035579" y="577446"/>
                </a:cubicBezTo>
                <a:cubicBezTo>
                  <a:pt x="4033805" y="665399"/>
                  <a:pt x="4025063" y="753226"/>
                  <a:pt x="4027724" y="841306"/>
                </a:cubicBezTo>
                <a:cubicBezTo>
                  <a:pt x="4027914" y="844352"/>
                  <a:pt x="4027914" y="847398"/>
                  <a:pt x="4027724" y="850444"/>
                </a:cubicBezTo>
                <a:cubicBezTo>
                  <a:pt x="4019615" y="947281"/>
                  <a:pt x="4019615" y="1044626"/>
                  <a:pt x="4027724" y="1141464"/>
                </a:cubicBezTo>
                <a:cubicBezTo>
                  <a:pt x="4030296" y="1181772"/>
                  <a:pt x="4029574" y="1222221"/>
                  <a:pt x="4025570" y="1262415"/>
                </a:cubicBezTo>
                <a:cubicBezTo>
                  <a:pt x="4021769" y="1313563"/>
                  <a:pt x="4009606" y="1365472"/>
                  <a:pt x="4018348" y="1416238"/>
                </a:cubicBezTo>
                <a:cubicBezTo>
                  <a:pt x="4024037" y="1458058"/>
                  <a:pt x="4027166" y="1500194"/>
                  <a:pt x="4027724" y="1542394"/>
                </a:cubicBezTo>
                <a:cubicBezTo>
                  <a:pt x="4032158" y="1636820"/>
                  <a:pt x="4027977" y="1731753"/>
                  <a:pt x="4026330" y="1826433"/>
                </a:cubicBezTo>
                <a:cubicBezTo>
                  <a:pt x="4024556" y="1936724"/>
                  <a:pt x="4027344" y="2047015"/>
                  <a:pt x="4018475" y="2157432"/>
                </a:cubicBezTo>
                <a:cubicBezTo>
                  <a:pt x="4013597" y="2246629"/>
                  <a:pt x="4013597" y="2336029"/>
                  <a:pt x="4018475" y="2425226"/>
                </a:cubicBezTo>
                <a:cubicBezTo>
                  <a:pt x="4020882" y="2506961"/>
                  <a:pt x="4033172" y="2587934"/>
                  <a:pt x="4031145" y="2670557"/>
                </a:cubicBezTo>
                <a:cubicBezTo>
                  <a:pt x="4028737" y="2766886"/>
                  <a:pt x="4017335" y="2862962"/>
                  <a:pt x="4020882" y="2959546"/>
                </a:cubicBezTo>
                <a:cubicBezTo>
                  <a:pt x="4022529" y="3005617"/>
                  <a:pt x="4022656" y="3051688"/>
                  <a:pt x="4023543" y="3097758"/>
                </a:cubicBezTo>
                <a:cubicBezTo>
                  <a:pt x="4024683" y="3153221"/>
                  <a:pt x="4034692" y="3208556"/>
                  <a:pt x="4029117" y="3263892"/>
                </a:cubicBezTo>
                <a:cubicBezTo>
                  <a:pt x="4019869" y="3356161"/>
                  <a:pt x="3995923" y="3446906"/>
                  <a:pt x="4010873" y="3541459"/>
                </a:cubicBezTo>
                <a:cubicBezTo>
                  <a:pt x="4019108" y="3593495"/>
                  <a:pt x="4028357" y="3645658"/>
                  <a:pt x="4033172" y="3698201"/>
                </a:cubicBezTo>
                <a:cubicBezTo>
                  <a:pt x="4037353" y="3745160"/>
                  <a:pt x="4047868" y="3792881"/>
                  <a:pt x="4039886" y="3839586"/>
                </a:cubicBezTo>
                <a:cubicBezTo>
                  <a:pt x="4033045" y="3879565"/>
                  <a:pt x="4036592" y="3919544"/>
                  <a:pt x="4031271" y="3959523"/>
                </a:cubicBezTo>
                <a:cubicBezTo>
                  <a:pt x="4024303" y="4011939"/>
                  <a:pt x="4020629" y="4065244"/>
                  <a:pt x="4015308" y="4118042"/>
                </a:cubicBezTo>
                <a:cubicBezTo>
                  <a:pt x="4010620" y="4165889"/>
                  <a:pt x="4006946" y="4213610"/>
                  <a:pt x="4019615" y="4258539"/>
                </a:cubicBezTo>
                <a:cubicBezTo>
                  <a:pt x="4050656" y="4371622"/>
                  <a:pt x="4033679" y="4484070"/>
                  <a:pt x="4022023" y="4596391"/>
                </a:cubicBezTo>
                <a:cubicBezTo>
                  <a:pt x="4016321" y="4650965"/>
                  <a:pt x="4007959" y="4708712"/>
                  <a:pt x="4020629" y="4758718"/>
                </a:cubicBezTo>
                <a:cubicBezTo>
                  <a:pt x="4043941" y="4847432"/>
                  <a:pt x="4025697" y="4931705"/>
                  <a:pt x="4015561" y="5016866"/>
                </a:cubicBezTo>
                <a:cubicBezTo>
                  <a:pt x="4003335" y="5100174"/>
                  <a:pt x="4005096" y="5184929"/>
                  <a:pt x="4020756" y="5267654"/>
                </a:cubicBezTo>
                <a:cubicBezTo>
                  <a:pt x="4033172" y="5326035"/>
                  <a:pt x="4033172" y="5385432"/>
                  <a:pt x="4034692" y="5444194"/>
                </a:cubicBezTo>
                <a:cubicBezTo>
                  <a:pt x="4035579" y="5481001"/>
                  <a:pt x="4022023" y="5518441"/>
                  <a:pt x="4013027" y="5555120"/>
                </a:cubicBezTo>
                <a:cubicBezTo>
                  <a:pt x="3996937" y="5621371"/>
                  <a:pt x="3991109" y="5688636"/>
                  <a:pt x="4013027" y="5753237"/>
                </a:cubicBezTo>
                <a:cubicBezTo>
                  <a:pt x="4043561" y="5842713"/>
                  <a:pt x="4061045" y="5932189"/>
                  <a:pt x="4048375" y="6026870"/>
                </a:cubicBezTo>
                <a:cubicBezTo>
                  <a:pt x="4041027" y="6085251"/>
                  <a:pt x="4039380" y="6144902"/>
                  <a:pt x="4028357" y="6202522"/>
                </a:cubicBezTo>
                <a:cubicBezTo>
                  <a:pt x="4010240" y="6298091"/>
                  <a:pt x="4016701" y="6393024"/>
                  <a:pt x="4031145" y="6487196"/>
                </a:cubicBezTo>
                <a:cubicBezTo>
                  <a:pt x="4041293" y="6565885"/>
                  <a:pt x="4042395" y="6645474"/>
                  <a:pt x="4034439" y="6724403"/>
                </a:cubicBezTo>
                <a:lnTo>
                  <a:pt x="402520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DECF3-E43B-1E1E-9633-D517478D2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5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Limit social media, notifications, or constant availability to preserve mental space.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5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Presence is a key factor in maintaining healthy social relationships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5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Physical Presence! Not your social media Prescence!</a:t>
            </a: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5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selective about who you connect with online and what content you engage in.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5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Most individuals you will engage with on social media are going to fall in the outer ring of our target.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5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 should be getting the least amount of your time and energy!</a:t>
            </a:r>
          </a:p>
          <a:p>
            <a:r>
              <a:rPr 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The Algorithm is going to push your boundaries!</a:t>
            </a:r>
          </a:p>
        </p:txBody>
      </p:sp>
    </p:spTree>
    <p:extLst>
      <p:ext uri="{BB962C8B-B14F-4D97-AF65-F5344CB8AC3E}">
        <p14:creationId xmlns:p14="http://schemas.microsoft.com/office/powerpoint/2010/main" val="2617391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0CF055-030E-95CF-DA79-FB2C1B449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/>
              <a:t>Balance Support with Independence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D7E00-2AB9-E076-C067-147E2DB99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supportive of friends and family but avoid becoming overly responsible for others’ problems.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your social target to judge how far you are willing to go to support someone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Drama is magnetic! Only get pulled into the problems of those that mean the most to you in life</a:t>
            </a:r>
            <a:endParaRPr lang="en-US" sz="22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Boundaries mean recognizing where your role ends and theirs begins.</a:t>
            </a: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2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Boundary in Balance: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close friend calls you consistently at bedtime to vent </a:t>
            </a:r>
            <a:r>
              <a:rPr lang="en-US" sz="18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about their day. This has become a stress on quality time with your spouse and infringed on your sleep routine. How could you set a boundary with your friend to respect time with your spouse and ensure quality sleep? </a:t>
            </a:r>
            <a:endParaRPr lang="en-US" sz="18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877295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F6BF5-A80D-0368-6C95-08A13D99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Effective vs. Non-Effective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8A8B1-3950-0379-A6D0-D215B7C42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Scenario #1</a:t>
            </a:r>
          </a:p>
          <a:p>
            <a:endParaRPr lang="en-US"/>
          </a:p>
          <a:p>
            <a:endParaRPr lang="en-US"/>
          </a:p>
          <a:p>
            <a:pPr marL="0" indent="0" algn="ctr">
              <a:buNone/>
            </a:pPr>
            <a:r>
              <a:rPr lang="en-US" sz="8000">
                <a:latin typeface="Times New Roman" panose="02020603050405020304" pitchFamily="18" charset="0"/>
                <a:cs typeface="Times New Roman" panose="02020603050405020304" pitchFamily="18" charset="0"/>
              </a:rPr>
              <a:t>The Overcommitment Cycle</a:t>
            </a:r>
          </a:p>
        </p:txBody>
      </p:sp>
    </p:spTree>
    <p:extLst>
      <p:ext uri="{BB962C8B-B14F-4D97-AF65-F5344CB8AC3E}">
        <p14:creationId xmlns:p14="http://schemas.microsoft.com/office/powerpoint/2010/main" val="30723442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CD1F1-48CC-B37D-CC58-0223C9911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7552A-DF56-0A43-8367-DB9BA6956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Effective vs. Non-Effective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1789A-8004-0EA7-759E-62C408B50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Scenario #2</a:t>
            </a:r>
          </a:p>
          <a:p>
            <a:endParaRPr lang="en-US"/>
          </a:p>
          <a:p>
            <a:endParaRPr lang="en-US"/>
          </a:p>
          <a:p>
            <a:pPr marL="0" indent="0" algn="ctr">
              <a:buNone/>
            </a:pPr>
            <a:r>
              <a:rPr lang="en-US" sz="8000">
                <a:latin typeface="Times New Roman" panose="02020603050405020304" pitchFamily="18" charset="0"/>
                <a:cs typeface="Times New Roman" panose="02020603050405020304" pitchFamily="18" charset="0"/>
              </a:rPr>
              <a:t>The Gossip Loop</a:t>
            </a:r>
          </a:p>
        </p:txBody>
      </p:sp>
    </p:spTree>
    <p:extLst>
      <p:ext uri="{BB962C8B-B14F-4D97-AF65-F5344CB8AC3E}">
        <p14:creationId xmlns:p14="http://schemas.microsoft.com/office/powerpoint/2010/main" val="1538139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66A28-7040-043E-6322-AF6C6D7A6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C0108-6C92-6675-2310-AEF278CBE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Effective vs. Non-Effective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C68CC-8394-098A-6A49-657251538C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Scenario #3</a:t>
            </a:r>
          </a:p>
          <a:p>
            <a:endParaRPr lang="en-US"/>
          </a:p>
          <a:p>
            <a:endParaRPr lang="en-US"/>
          </a:p>
          <a:p>
            <a:pPr marL="0" indent="0" algn="ctr">
              <a:buNone/>
            </a:pPr>
            <a:r>
              <a:rPr lang="en-US" sz="8000">
                <a:latin typeface="Times New Roman" panose="02020603050405020304" pitchFamily="18" charset="0"/>
                <a:cs typeface="Times New Roman" panose="02020603050405020304" pitchFamily="18" charset="0"/>
              </a:rPr>
              <a:t>The Energy Drain Chat</a:t>
            </a:r>
          </a:p>
        </p:txBody>
      </p:sp>
    </p:spTree>
    <p:extLst>
      <p:ext uri="{BB962C8B-B14F-4D97-AF65-F5344CB8AC3E}">
        <p14:creationId xmlns:p14="http://schemas.microsoft.com/office/powerpoint/2010/main" val="2294515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DDBB197-D710-4A4F-A9CA-FD2177498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5D1CFA-2CDB-4B64-BD9F-85744E8DA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B67F22-02D0-5C00-AD97-742ACA3E4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Understand Social Wellness Needs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F27FA-95B9-E2AD-3571-51D97120E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2"/>
            <a:ext cx="4977578" cy="3639289"/>
          </a:xfrm>
        </p:spPr>
        <p:txBody>
          <a:bodyPr anchor="ctr"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50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Social wellness is about having healthy, supportive, and respectful relationships.</a:t>
            </a:r>
          </a:p>
          <a:p>
            <a:pPr marL="342900" marR="0" lvl="0" indent="-342900" defTabSz="914400" rtl="0" eaLnBrk="1" fontAlgn="auto" latinLnBrk="0" hangingPunct="1">
              <a:spcBef>
                <a:spcPts val="100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lang="en-US" sz="150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Relationships vary in many ways</a:t>
            </a:r>
          </a:p>
          <a:p>
            <a:pPr marL="800100" lvl="1" indent="-342900">
              <a:spcBef>
                <a:spcPts val="100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S" sz="15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Safety</a:t>
            </a:r>
          </a:p>
          <a:p>
            <a:pPr marL="800100" lvl="1" indent="-342900">
              <a:spcBef>
                <a:spcPts val="100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lang="en-US" sz="150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Connection</a:t>
            </a:r>
          </a:p>
          <a:p>
            <a:pPr marL="800100" lvl="1" indent="-342900">
              <a:spcBef>
                <a:spcPts val="100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lang="en-US" sz="150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Emotionally</a:t>
            </a:r>
          </a:p>
          <a:p>
            <a:pPr marL="800100" lvl="1" indent="-342900">
              <a:spcBef>
                <a:spcPts val="1000"/>
              </a:spcBef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S" sz="15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Values</a:t>
            </a:r>
          </a:p>
          <a:p>
            <a:pPr marL="34290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lang="en-US" sz="150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Healthy social boundaries protect your limited individual resources and help improve your overall wellness</a:t>
            </a: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EE5136-01F1-466C-962D-BA9B4C675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69897" y="0"/>
            <a:ext cx="5822103" cy="6685267"/>
            <a:chOff x="6357228" y="0"/>
            <a:chExt cx="5822103" cy="6685267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1D3AD4-AF9B-4EB5-8C7B-C45D173B4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57228" y="0"/>
              <a:ext cx="5822102" cy="6685267"/>
            </a:xfrm>
            <a:custGeom>
              <a:avLst/>
              <a:gdLst>
                <a:gd name="connsiteX0" fmla="*/ 2605444 w 5822102"/>
                <a:gd name="connsiteY0" fmla="*/ 0 h 6685267"/>
                <a:gd name="connsiteX1" fmla="*/ 4757391 w 5822102"/>
                <a:gd name="connsiteY1" fmla="*/ 0 h 6685267"/>
                <a:gd name="connsiteX2" fmla="*/ 4913680 w 5822102"/>
                <a:gd name="connsiteY2" fmla="*/ 56274 h 6685267"/>
                <a:gd name="connsiteX3" fmla="*/ 5376238 w 5822102"/>
                <a:gd name="connsiteY3" fmla="*/ 282027 h 6685267"/>
                <a:gd name="connsiteX4" fmla="*/ 5658024 w 5822102"/>
                <a:gd name="connsiteY4" fmla="*/ 471014 h 6685267"/>
                <a:gd name="connsiteX5" fmla="*/ 5822102 w 5822102"/>
                <a:gd name="connsiteY5" fmla="*/ 609109 h 6685267"/>
                <a:gd name="connsiteX6" fmla="*/ 5822102 w 5822102"/>
                <a:gd name="connsiteY6" fmla="*/ 760697 h 6685267"/>
                <a:gd name="connsiteX7" fmla="*/ 5707785 w 5822102"/>
                <a:gd name="connsiteY7" fmla="*/ 666601 h 6685267"/>
                <a:gd name="connsiteX8" fmla="*/ 5577306 w 5822102"/>
                <a:gd name="connsiteY8" fmla="*/ 571666 h 6685267"/>
                <a:gd name="connsiteX9" fmla="*/ 5298630 w 5822102"/>
                <a:gd name="connsiteY9" fmla="*/ 407449 h 6685267"/>
                <a:gd name="connsiteX10" fmla="*/ 4690768 w 5822102"/>
                <a:gd name="connsiteY10" fmla="*/ 184979 h 6685267"/>
                <a:gd name="connsiteX11" fmla="*/ 4048577 w 5822102"/>
                <a:gd name="connsiteY11" fmla="*/ 99280 h 6685267"/>
                <a:gd name="connsiteX12" fmla="*/ 3405404 w 5822102"/>
                <a:gd name="connsiteY12" fmla="*/ 131937 h 6685267"/>
                <a:gd name="connsiteX13" fmla="*/ 3089702 w 5822102"/>
                <a:gd name="connsiteY13" fmla="*/ 190190 h 6685267"/>
                <a:gd name="connsiteX14" fmla="*/ 2780132 w 5822102"/>
                <a:gd name="connsiteY14" fmla="*/ 273457 h 6685267"/>
                <a:gd name="connsiteX15" fmla="*/ 2478040 w 5822102"/>
                <a:gd name="connsiteY15" fmla="*/ 379654 h 6685267"/>
                <a:gd name="connsiteX16" fmla="*/ 2184897 w 5822102"/>
                <a:gd name="connsiteY16" fmla="*/ 507972 h 6685267"/>
                <a:gd name="connsiteX17" fmla="*/ 1629141 w 5822102"/>
                <a:gd name="connsiteY17" fmla="*/ 823205 h 6685267"/>
                <a:gd name="connsiteX18" fmla="*/ 1497711 w 5822102"/>
                <a:gd name="connsiteY18" fmla="*/ 914000 h 6685267"/>
                <a:gd name="connsiteX19" fmla="*/ 1433099 w 5822102"/>
                <a:gd name="connsiteY19" fmla="*/ 960903 h 6685267"/>
                <a:gd name="connsiteX20" fmla="*/ 1369346 w 5822102"/>
                <a:gd name="connsiteY20" fmla="*/ 1008963 h 6685267"/>
                <a:gd name="connsiteX21" fmla="*/ 1123406 w 5822102"/>
                <a:gd name="connsiteY21" fmla="*/ 1212905 h 6685267"/>
                <a:gd name="connsiteX22" fmla="*/ 684367 w 5822102"/>
                <a:gd name="connsiteY22" fmla="*/ 1675564 h 6685267"/>
                <a:gd name="connsiteX23" fmla="*/ 497153 w 5822102"/>
                <a:gd name="connsiteY23" fmla="*/ 1933588 h 6685267"/>
                <a:gd name="connsiteX24" fmla="*/ 337770 w 5822102"/>
                <a:gd name="connsiteY24" fmla="*/ 2208983 h 6685267"/>
                <a:gd name="connsiteX25" fmla="*/ 302461 w 5822102"/>
                <a:gd name="connsiteY25" fmla="*/ 2280207 h 6685267"/>
                <a:gd name="connsiteX26" fmla="*/ 285296 w 5822102"/>
                <a:gd name="connsiteY26" fmla="*/ 2316107 h 6685267"/>
                <a:gd name="connsiteX27" fmla="*/ 268991 w 5822102"/>
                <a:gd name="connsiteY27" fmla="*/ 2352355 h 6685267"/>
                <a:gd name="connsiteX28" fmla="*/ 237849 w 5822102"/>
                <a:gd name="connsiteY28" fmla="*/ 2425432 h 6685267"/>
                <a:gd name="connsiteX29" fmla="*/ 208670 w 5822102"/>
                <a:gd name="connsiteY29" fmla="*/ 2499319 h 6685267"/>
                <a:gd name="connsiteX30" fmla="*/ 113775 w 5822102"/>
                <a:gd name="connsiteY30" fmla="*/ 2801929 h 6685267"/>
                <a:gd name="connsiteX31" fmla="*/ 36781 w 5822102"/>
                <a:gd name="connsiteY31" fmla="*/ 3428922 h 6685267"/>
                <a:gd name="connsiteX32" fmla="*/ 69148 w 5822102"/>
                <a:gd name="connsiteY32" fmla="*/ 3741955 h 6685267"/>
                <a:gd name="connsiteX33" fmla="*/ 167966 w 5822102"/>
                <a:gd name="connsiteY33" fmla="*/ 4041323 h 6685267"/>
                <a:gd name="connsiteX34" fmla="*/ 202049 w 5822102"/>
                <a:gd name="connsiteY34" fmla="*/ 4112894 h 6685267"/>
                <a:gd name="connsiteX35" fmla="*/ 239933 w 5822102"/>
                <a:gd name="connsiteY35" fmla="*/ 4182843 h 6685267"/>
                <a:gd name="connsiteX36" fmla="*/ 323916 w 5822102"/>
                <a:gd name="connsiteY36" fmla="*/ 4318456 h 6685267"/>
                <a:gd name="connsiteX37" fmla="*/ 416604 w 5822102"/>
                <a:gd name="connsiteY37" fmla="*/ 4449436 h 6685267"/>
                <a:gd name="connsiteX38" fmla="*/ 515911 w 5822102"/>
                <a:gd name="connsiteY38" fmla="*/ 4576711 h 6685267"/>
                <a:gd name="connsiteX39" fmla="*/ 722619 w 5822102"/>
                <a:gd name="connsiteY39" fmla="*/ 4828482 h 6685267"/>
                <a:gd name="connsiteX40" fmla="*/ 825972 w 5822102"/>
                <a:gd name="connsiteY40" fmla="*/ 4956104 h 6685267"/>
                <a:gd name="connsiteX41" fmla="*/ 926506 w 5822102"/>
                <a:gd name="connsiteY41" fmla="*/ 5085347 h 6685267"/>
                <a:gd name="connsiteX42" fmla="*/ 1027040 w 5822102"/>
                <a:gd name="connsiteY42" fmla="*/ 5210191 h 6685267"/>
                <a:gd name="connsiteX43" fmla="*/ 1132110 w 5822102"/>
                <a:gd name="connsiteY43" fmla="*/ 5330748 h 6685267"/>
                <a:gd name="connsiteX44" fmla="*/ 1354880 w 5822102"/>
                <a:gd name="connsiteY44" fmla="*/ 5558083 h 6685267"/>
                <a:gd name="connsiteX45" fmla="*/ 1855220 w 5822102"/>
                <a:gd name="connsiteY45" fmla="*/ 5937591 h 6685267"/>
                <a:gd name="connsiteX46" fmla="*/ 2131810 w 5822102"/>
                <a:gd name="connsiteY46" fmla="*/ 6080268 h 6685267"/>
                <a:gd name="connsiteX47" fmla="*/ 2423726 w 5822102"/>
                <a:gd name="connsiteY47" fmla="*/ 6188087 h 6685267"/>
                <a:gd name="connsiteX48" fmla="*/ 2727780 w 5822102"/>
                <a:gd name="connsiteY48" fmla="*/ 6262552 h 6685267"/>
                <a:gd name="connsiteX49" fmla="*/ 3041276 w 5822102"/>
                <a:gd name="connsiteY49" fmla="*/ 6304245 h 6685267"/>
                <a:gd name="connsiteX50" fmla="*/ 3360532 w 5822102"/>
                <a:gd name="connsiteY50" fmla="*/ 6317331 h 6685267"/>
                <a:gd name="connsiteX51" fmla="*/ 3439855 w 5822102"/>
                <a:gd name="connsiteY51" fmla="*/ 6316751 h 6685267"/>
                <a:gd name="connsiteX52" fmla="*/ 3478721 w 5822102"/>
                <a:gd name="connsiteY52" fmla="*/ 6315826 h 6685267"/>
                <a:gd name="connsiteX53" fmla="*/ 3517463 w 5822102"/>
                <a:gd name="connsiteY53" fmla="*/ 6313971 h 6685267"/>
                <a:gd name="connsiteX54" fmla="*/ 3671452 w 5822102"/>
                <a:gd name="connsiteY54" fmla="*/ 6301233 h 6685267"/>
                <a:gd name="connsiteX55" fmla="*/ 4265460 w 5822102"/>
                <a:gd name="connsiteY55" fmla="*/ 6149638 h 6685267"/>
                <a:gd name="connsiteX56" fmla="*/ 4546587 w 5822102"/>
                <a:gd name="connsiteY56" fmla="*/ 6018079 h 6685267"/>
                <a:gd name="connsiteX57" fmla="*/ 4818030 w 5822102"/>
                <a:gd name="connsiteY57" fmla="*/ 5858029 h 6685267"/>
                <a:gd name="connsiteX58" fmla="*/ 5081870 w 5822102"/>
                <a:gd name="connsiteY58" fmla="*/ 5676903 h 6685267"/>
                <a:gd name="connsiteX59" fmla="*/ 5212073 w 5822102"/>
                <a:gd name="connsiteY59" fmla="*/ 5581013 h 6685267"/>
                <a:gd name="connsiteX60" fmla="*/ 5343625 w 5822102"/>
                <a:gd name="connsiteY60" fmla="*/ 5481533 h 6685267"/>
                <a:gd name="connsiteX61" fmla="*/ 5610378 w 5822102"/>
                <a:gd name="connsiteY61" fmla="*/ 5284425 h 6685267"/>
                <a:gd name="connsiteX62" fmla="*/ 5822102 w 5822102"/>
                <a:gd name="connsiteY62" fmla="*/ 5126414 h 6685267"/>
                <a:gd name="connsiteX63" fmla="*/ 5822102 w 5822102"/>
                <a:gd name="connsiteY63" fmla="*/ 5556641 h 6685267"/>
                <a:gd name="connsiteX64" fmla="*/ 5576325 w 5822102"/>
                <a:gd name="connsiteY64" fmla="*/ 5749979 h 6685267"/>
                <a:gd name="connsiteX65" fmla="*/ 5447715 w 5822102"/>
                <a:gd name="connsiteY65" fmla="*/ 5852818 h 6685267"/>
                <a:gd name="connsiteX66" fmla="*/ 5315059 w 5822102"/>
                <a:gd name="connsiteY66" fmla="*/ 5956236 h 6685267"/>
                <a:gd name="connsiteX67" fmla="*/ 5038468 w 5822102"/>
                <a:gd name="connsiteY67" fmla="*/ 6155776 h 6685267"/>
                <a:gd name="connsiteX68" fmla="*/ 4741892 w 5822102"/>
                <a:gd name="connsiteY68" fmla="*/ 6338292 h 6685267"/>
                <a:gd name="connsiteX69" fmla="*/ 4420920 w 5822102"/>
                <a:gd name="connsiteY69" fmla="*/ 6492203 h 6685267"/>
                <a:gd name="connsiteX70" fmla="*/ 3717672 w 5822102"/>
                <a:gd name="connsiteY70" fmla="*/ 6670434 h 6685267"/>
                <a:gd name="connsiteX71" fmla="*/ 3535853 w 5822102"/>
                <a:gd name="connsiteY71" fmla="*/ 6683289 h 6685267"/>
                <a:gd name="connsiteX72" fmla="*/ 3490367 w 5822102"/>
                <a:gd name="connsiteY72" fmla="*/ 6684910 h 6685267"/>
                <a:gd name="connsiteX73" fmla="*/ 3445005 w 5822102"/>
                <a:gd name="connsiteY73" fmla="*/ 6685142 h 6685267"/>
                <a:gd name="connsiteX74" fmla="*/ 3355872 w 5822102"/>
                <a:gd name="connsiteY74" fmla="*/ 6684100 h 6685267"/>
                <a:gd name="connsiteX75" fmla="*/ 3179203 w 5822102"/>
                <a:gd name="connsiteY75" fmla="*/ 6677150 h 6685267"/>
                <a:gd name="connsiteX76" fmla="*/ 3002410 w 5822102"/>
                <a:gd name="connsiteY76" fmla="*/ 6661169 h 6685267"/>
                <a:gd name="connsiteX77" fmla="*/ 2650296 w 5822102"/>
                <a:gd name="connsiteY77" fmla="*/ 6604191 h 6685267"/>
                <a:gd name="connsiteX78" fmla="*/ 2306028 w 5822102"/>
                <a:gd name="connsiteY78" fmla="*/ 6505869 h 6685267"/>
                <a:gd name="connsiteX79" fmla="*/ 1978803 w 5822102"/>
                <a:gd name="connsiteY79" fmla="*/ 6363307 h 6685267"/>
                <a:gd name="connsiteX80" fmla="*/ 1678428 w 5822102"/>
                <a:gd name="connsiteY80" fmla="*/ 6177779 h 6685267"/>
                <a:gd name="connsiteX81" fmla="*/ 1175880 w 5822102"/>
                <a:gd name="connsiteY81" fmla="*/ 5710373 h 6685267"/>
                <a:gd name="connsiteX82" fmla="*/ 971502 w 5822102"/>
                <a:gd name="connsiteY82" fmla="*/ 5445399 h 6685267"/>
                <a:gd name="connsiteX83" fmla="*/ 790909 w 5822102"/>
                <a:gd name="connsiteY83" fmla="*/ 5169078 h 6685267"/>
                <a:gd name="connsiteX84" fmla="*/ 706680 w 5822102"/>
                <a:gd name="connsiteY84" fmla="*/ 5031959 h 6685267"/>
                <a:gd name="connsiteX85" fmla="*/ 619143 w 5822102"/>
                <a:gd name="connsiteY85" fmla="*/ 4897157 h 6685267"/>
                <a:gd name="connsiteX86" fmla="*/ 436465 w 5822102"/>
                <a:gd name="connsiteY86" fmla="*/ 4628710 h 6685267"/>
                <a:gd name="connsiteX87" fmla="*/ 347088 w 5822102"/>
                <a:gd name="connsiteY87" fmla="*/ 4492171 h 6685267"/>
                <a:gd name="connsiteX88" fmla="*/ 262001 w 5822102"/>
                <a:gd name="connsiteY88" fmla="*/ 4352619 h 6685267"/>
                <a:gd name="connsiteX89" fmla="*/ 118679 w 5822102"/>
                <a:gd name="connsiteY89" fmla="*/ 4059853 h 6685267"/>
                <a:gd name="connsiteX90" fmla="*/ 28322 w 5822102"/>
                <a:gd name="connsiteY90" fmla="*/ 3749136 h 6685267"/>
                <a:gd name="connsiteX91" fmla="*/ 0 w 5822102"/>
                <a:gd name="connsiteY91" fmla="*/ 3428922 h 6685267"/>
                <a:gd name="connsiteX92" fmla="*/ 253052 w 5822102"/>
                <a:gd name="connsiteY92" fmla="*/ 2174356 h 6685267"/>
                <a:gd name="connsiteX93" fmla="*/ 389141 w 5822102"/>
                <a:gd name="connsiteY93" fmla="*/ 1877652 h 6685267"/>
                <a:gd name="connsiteX94" fmla="*/ 552079 w 5822102"/>
                <a:gd name="connsiteY94" fmla="*/ 1591834 h 6685267"/>
                <a:gd name="connsiteX95" fmla="*/ 954950 w 5822102"/>
                <a:gd name="connsiteY95" fmla="*/ 1061773 h 6685267"/>
                <a:gd name="connsiteX96" fmla="*/ 1192922 w 5822102"/>
                <a:gd name="connsiteY96" fmla="*/ 822626 h 6685267"/>
                <a:gd name="connsiteX97" fmla="*/ 1255939 w 5822102"/>
                <a:gd name="connsiteY97" fmla="*/ 765880 h 6685267"/>
                <a:gd name="connsiteX98" fmla="*/ 1320183 w 5822102"/>
                <a:gd name="connsiteY98" fmla="*/ 710291 h 6685267"/>
                <a:gd name="connsiteX99" fmla="*/ 1452961 w 5822102"/>
                <a:gd name="connsiteY99" fmla="*/ 603514 h 6685267"/>
                <a:gd name="connsiteX100" fmla="*/ 2033360 w 5822102"/>
                <a:gd name="connsiteY100" fmla="*/ 235818 h 6685267"/>
                <a:gd name="connsiteX101" fmla="*/ 2512513 w 5822102"/>
                <a:gd name="connsiteY101" fmla="*/ 30012 h 668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822102" h="6685267">
                  <a:moveTo>
                    <a:pt x="2605444" y="0"/>
                  </a:moveTo>
                  <a:lnTo>
                    <a:pt x="4757391" y="0"/>
                  </a:lnTo>
                  <a:lnTo>
                    <a:pt x="4913680" y="56274"/>
                  </a:lnTo>
                  <a:cubicBezTo>
                    <a:pt x="5074659" y="119278"/>
                    <a:pt x="5229483" y="195083"/>
                    <a:pt x="5376238" y="282027"/>
                  </a:cubicBezTo>
                  <a:cubicBezTo>
                    <a:pt x="5474014" y="340105"/>
                    <a:pt x="5568080" y="403280"/>
                    <a:pt x="5658024" y="471014"/>
                  </a:cubicBezTo>
                  <a:lnTo>
                    <a:pt x="5822102" y="609109"/>
                  </a:lnTo>
                  <a:lnTo>
                    <a:pt x="5822102" y="760697"/>
                  </a:lnTo>
                  <a:lnTo>
                    <a:pt x="5707785" y="666601"/>
                  </a:lnTo>
                  <a:cubicBezTo>
                    <a:pt x="5665273" y="633682"/>
                    <a:pt x="5621749" y="602008"/>
                    <a:pt x="5577306" y="571666"/>
                  </a:cubicBezTo>
                  <a:cubicBezTo>
                    <a:pt x="5487929" y="511562"/>
                    <a:pt x="5395118" y="456089"/>
                    <a:pt x="5298630" y="407449"/>
                  </a:cubicBezTo>
                  <a:cubicBezTo>
                    <a:pt x="5106266" y="309010"/>
                    <a:pt x="4901153" y="235355"/>
                    <a:pt x="4690768" y="184979"/>
                  </a:cubicBezTo>
                  <a:cubicBezTo>
                    <a:pt x="4480382" y="134486"/>
                    <a:pt x="4264724" y="106807"/>
                    <a:pt x="4048577" y="99280"/>
                  </a:cubicBezTo>
                  <a:cubicBezTo>
                    <a:pt x="3832182" y="90709"/>
                    <a:pt x="3617997" y="102290"/>
                    <a:pt x="3405404" y="131937"/>
                  </a:cubicBezTo>
                  <a:cubicBezTo>
                    <a:pt x="3299353" y="147340"/>
                    <a:pt x="3193915" y="166449"/>
                    <a:pt x="3089702" y="190190"/>
                  </a:cubicBezTo>
                  <a:cubicBezTo>
                    <a:pt x="2985491" y="214278"/>
                    <a:pt x="2882137" y="241725"/>
                    <a:pt x="2780132" y="273457"/>
                  </a:cubicBezTo>
                  <a:cubicBezTo>
                    <a:pt x="2678126" y="305073"/>
                    <a:pt x="2577348" y="340510"/>
                    <a:pt x="2478040" y="379654"/>
                  </a:cubicBezTo>
                  <a:cubicBezTo>
                    <a:pt x="2378854" y="418914"/>
                    <a:pt x="2281017" y="461763"/>
                    <a:pt x="2184897" y="507972"/>
                  </a:cubicBezTo>
                  <a:cubicBezTo>
                    <a:pt x="1992657" y="600271"/>
                    <a:pt x="1806791" y="705542"/>
                    <a:pt x="1629141" y="823205"/>
                  </a:cubicBezTo>
                  <a:cubicBezTo>
                    <a:pt x="1584882" y="852736"/>
                    <a:pt x="1540745" y="882731"/>
                    <a:pt x="1497711" y="914000"/>
                  </a:cubicBezTo>
                  <a:cubicBezTo>
                    <a:pt x="1475888" y="929286"/>
                    <a:pt x="1454555" y="945153"/>
                    <a:pt x="1433099" y="960903"/>
                  </a:cubicBezTo>
                  <a:cubicBezTo>
                    <a:pt x="1411521" y="976537"/>
                    <a:pt x="1390311" y="992634"/>
                    <a:pt x="1369346" y="1008963"/>
                  </a:cubicBezTo>
                  <a:cubicBezTo>
                    <a:pt x="1285119" y="1074165"/>
                    <a:pt x="1202730" y="1141797"/>
                    <a:pt x="1123406" y="1212905"/>
                  </a:cubicBezTo>
                  <a:cubicBezTo>
                    <a:pt x="964391" y="1354656"/>
                    <a:pt x="816900" y="1509261"/>
                    <a:pt x="684367" y="1675564"/>
                  </a:cubicBezTo>
                  <a:cubicBezTo>
                    <a:pt x="618161" y="1758716"/>
                    <a:pt x="555512" y="1844763"/>
                    <a:pt x="497153" y="1933588"/>
                  </a:cubicBezTo>
                  <a:cubicBezTo>
                    <a:pt x="439775" y="2022877"/>
                    <a:pt x="385584" y="2114367"/>
                    <a:pt x="337770" y="2208983"/>
                  </a:cubicBezTo>
                  <a:cubicBezTo>
                    <a:pt x="325388" y="2232493"/>
                    <a:pt x="313862" y="2256349"/>
                    <a:pt x="302461" y="2280207"/>
                  </a:cubicBezTo>
                  <a:lnTo>
                    <a:pt x="285296" y="2316107"/>
                  </a:lnTo>
                  <a:lnTo>
                    <a:pt x="268991" y="2352355"/>
                  </a:lnTo>
                  <a:cubicBezTo>
                    <a:pt x="258324" y="2376560"/>
                    <a:pt x="247535" y="2400764"/>
                    <a:pt x="237849" y="2425432"/>
                  </a:cubicBezTo>
                  <a:cubicBezTo>
                    <a:pt x="228163" y="2450099"/>
                    <a:pt x="217498" y="2474419"/>
                    <a:pt x="208670" y="2499319"/>
                  </a:cubicBezTo>
                  <a:cubicBezTo>
                    <a:pt x="170909" y="2598219"/>
                    <a:pt x="138908" y="2699206"/>
                    <a:pt x="113775" y="2801929"/>
                  </a:cubicBezTo>
                  <a:cubicBezTo>
                    <a:pt x="62773" y="3006911"/>
                    <a:pt x="36659" y="3217917"/>
                    <a:pt x="36781" y="3428922"/>
                  </a:cubicBezTo>
                  <a:cubicBezTo>
                    <a:pt x="37394" y="3534078"/>
                    <a:pt x="47816" y="3639001"/>
                    <a:pt x="69148" y="3741955"/>
                  </a:cubicBezTo>
                  <a:cubicBezTo>
                    <a:pt x="91585" y="3844679"/>
                    <a:pt x="124074" y="3945202"/>
                    <a:pt x="167966" y="4041323"/>
                  </a:cubicBezTo>
                  <a:cubicBezTo>
                    <a:pt x="178387" y="4065528"/>
                    <a:pt x="190525" y="4089153"/>
                    <a:pt x="202049" y="4112894"/>
                  </a:cubicBezTo>
                  <a:cubicBezTo>
                    <a:pt x="214555" y="4136288"/>
                    <a:pt x="226447" y="4159912"/>
                    <a:pt x="239933" y="4182843"/>
                  </a:cubicBezTo>
                  <a:cubicBezTo>
                    <a:pt x="265680" y="4229167"/>
                    <a:pt x="294368" y="4274101"/>
                    <a:pt x="323916" y="4318456"/>
                  </a:cubicBezTo>
                  <a:cubicBezTo>
                    <a:pt x="353341" y="4362927"/>
                    <a:pt x="384849" y="4406240"/>
                    <a:pt x="416604" y="4449436"/>
                  </a:cubicBezTo>
                  <a:cubicBezTo>
                    <a:pt x="448847" y="4492286"/>
                    <a:pt x="482319" y="4534557"/>
                    <a:pt x="515911" y="4576711"/>
                  </a:cubicBezTo>
                  <a:cubicBezTo>
                    <a:pt x="583219" y="4661137"/>
                    <a:pt x="653594" y="4743825"/>
                    <a:pt x="722619" y="4828482"/>
                  </a:cubicBezTo>
                  <a:cubicBezTo>
                    <a:pt x="757315" y="4870637"/>
                    <a:pt x="791889" y="4913138"/>
                    <a:pt x="825972" y="4956104"/>
                  </a:cubicBezTo>
                  <a:cubicBezTo>
                    <a:pt x="859934" y="4998722"/>
                    <a:pt x="893649" y="5044004"/>
                    <a:pt x="926506" y="5085347"/>
                  </a:cubicBezTo>
                  <a:cubicBezTo>
                    <a:pt x="959119" y="5127734"/>
                    <a:pt x="993324" y="5168847"/>
                    <a:pt x="1027040" y="5210191"/>
                  </a:cubicBezTo>
                  <a:cubicBezTo>
                    <a:pt x="1061737" y="5250840"/>
                    <a:pt x="1096188" y="5291488"/>
                    <a:pt x="1132110" y="5330748"/>
                  </a:cubicBezTo>
                  <a:cubicBezTo>
                    <a:pt x="1203465" y="5409731"/>
                    <a:pt x="1277639" y="5485818"/>
                    <a:pt x="1354880" y="5558083"/>
                  </a:cubicBezTo>
                  <a:cubicBezTo>
                    <a:pt x="1509603" y="5702266"/>
                    <a:pt x="1676588" y="5830930"/>
                    <a:pt x="1855220" y="5937591"/>
                  </a:cubicBezTo>
                  <a:cubicBezTo>
                    <a:pt x="1944720" y="5990632"/>
                    <a:pt x="2036549" y="6039272"/>
                    <a:pt x="2131810" y="6080268"/>
                  </a:cubicBezTo>
                  <a:cubicBezTo>
                    <a:pt x="2226460" y="6122423"/>
                    <a:pt x="2324173" y="6157977"/>
                    <a:pt x="2423726" y="6188087"/>
                  </a:cubicBezTo>
                  <a:cubicBezTo>
                    <a:pt x="2523280" y="6218313"/>
                    <a:pt x="2624794" y="6242749"/>
                    <a:pt x="2727780" y="6262552"/>
                  </a:cubicBezTo>
                  <a:cubicBezTo>
                    <a:pt x="2830890" y="6282008"/>
                    <a:pt x="2935714" y="6295326"/>
                    <a:pt x="3041276" y="6304245"/>
                  </a:cubicBezTo>
                  <a:cubicBezTo>
                    <a:pt x="3146836" y="6313277"/>
                    <a:pt x="3253499" y="6317215"/>
                    <a:pt x="3360532" y="6317331"/>
                  </a:cubicBezTo>
                  <a:cubicBezTo>
                    <a:pt x="3387259" y="6317331"/>
                    <a:pt x="3414354" y="6317794"/>
                    <a:pt x="3439855" y="6316751"/>
                  </a:cubicBezTo>
                  <a:lnTo>
                    <a:pt x="3478721" y="6315826"/>
                  </a:lnTo>
                  <a:lnTo>
                    <a:pt x="3517463" y="6313971"/>
                  </a:lnTo>
                  <a:cubicBezTo>
                    <a:pt x="3569078" y="6311772"/>
                    <a:pt x="3620449" y="6306907"/>
                    <a:pt x="3671452" y="6301233"/>
                  </a:cubicBezTo>
                  <a:cubicBezTo>
                    <a:pt x="3875707" y="6277608"/>
                    <a:pt x="4074445" y="6225841"/>
                    <a:pt x="4265460" y="6149638"/>
                  </a:cubicBezTo>
                  <a:cubicBezTo>
                    <a:pt x="4361212" y="6111884"/>
                    <a:pt x="4454636" y="6067065"/>
                    <a:pt x="4546587" y="6018079"/>
                  </a:cubicBezTo>
                  <a:cubicBezTo>
                    <a:pt x="4638662" y="5969322"/>
                    <a:pt x="4729020" y="5915240"/>
                    <a:pt x="4818030" y="5858029"/>
                  </a:cubicBezTo>
                  <a:cubicBezTo>
                    <a:pt x="4907038" y="5800703"/>
                    <a:pt x="4994577" y="5739672"/>
                    <a:pt x="5081870" y="5676903"/>
                  </a:cubicBezTo>
                  <a:cubicBezTo>
                    <a:pt x="5125392" y="5645519"/>
                    <a:pt x="5168794" y="5613324"/>
                    <a:pt x="5212073" y="5581013"/>
                  </a:cubicBezTo>
                  <a:lnTo>
                    <a:pt x="5343625" y="5481533"/>
                  </a:lnTo>
                  <a:cubicBezTo>
                    <a:pt x="5432696" y="5414768"/>
                    <a:pt x="5521951" y="5349452"/>
                    <a:pt x="5610378" y="5284425"/>
                  </a:cubicBezTo>
                  <a:lnTo>
                    <a:pt x="5822102" y="5126414"/>
                  </a:lnTo>
                  <a:lnTo>
                    <a:pt x="5822102" y="5556641"/>
                  </a:lnTo>
                  <a:lnTo>
                    <a:pt x="5576325" y="5749979"/>
                  </a:lnTo>
                  <a:lnTo>
                    <a:pt x="5447715" y="5852818"/>
                  </a:lnTo>
                  <a:cubicBezTo>
                    <a:pt x="5403945" y="5887445"/>
                    <a:pt x="5359932" y="5922073"/>
                    <a:pt x="5315059" y="5956236"/>
                  </a:cubicBezTo>
                  <a:cubicBezTo>
                    <a:pt x="5225682" y="6024680"/>
                    <a:pt x="5133976" y="6091734"/>
                    <a:pt x="5038468" y="6155776"/>
                  </a:cubicBezTo>
                  <a:cubicBezTo>
                    <a:pt x="4943084" y="6219703"/>
                    <a:pt x="4845002" y="6281777"/>
                    <a:pt x="4741892" y="6338292"/>
                  </a:cubicBezTo>
                  <a:cubicBezTo>
                    <a:pt x="4638784" y="6394692"/>
                    <a:pt x="4532120" y="6447038"/>
                    <a:pt x="4420920" y="6492203"/>
                  </a:cubicBezTo>
                  <a:cubicBezTo>
                    <a:pt x="4199255" y="6583693"/>
                    <a:pt x="3959813" y="6644840"/>
                    <a:pt x="3717672" y="6670434"/>
                  </a:cubicBezTo>
                  <a:cubicBezTo>
                    <a:pt x="3657106" y="6676456"/>
                    <a:pt x="3596419" y="6681321"/>
                    <a:pt x="3535853" y="6683289"/>
                  </a:cubicBezTo>
                  <a:lnTo>
                    <a:pt x="3490367" y="6684910"/>
                  </a:lnTo>
                  <a:lnTo>
                    <a:pt x="3445005" y="6685142"/>
                  </a:lnTo>
                  <a:cubicBezTo>
                    <a:pt x="3414354" y="6685605"/>
                    <a:pt x="3385297" y="6684679"/>
                    <a:pt x="3355872" y="6684100"/>
                  </a:cubicBezTo>
                  <a:cubicBezTo>
                    <a:pt x="3297146" y="6683405"/>
                    <a:pt x="3238052" y="6680047"/>
                    <a:pt x="3179203" y="6677150"/>
                  </a:cubicBezTo>
                  <a:cubicBezTo>
                    <a:pt x="3120232" y="6672519"/>
                    <a:pt x="3061259" y="6668233"/>
                    <a:pt x="3002410" y="6661169"/>
                  </a:cubicBezTo>
                  <a:cubicBezTo>
                    <a:pt x="2884589" y="6647851"/>
                    <a:pt x="2766891" y="6629669"/>
                    <a:pt x="2650296" y="6604191"/>
                  </a:cubicBezTo>
                  <a:cubicBezTo>
                    <a:pt x="2533702" y="6578713"/>
                    <a:pt x="2418456" y="6545938"/>
                    <a:pt x="2306028" y="6505869"/>
                  </a:cubicBezTo>
                  <a:cubicBezTo>
                    <a:pt x="2193602" y="6465683"/>
                    <a:pt x="2084118" y="6417738"/>
                    <a:pt x="1978803" y="6363307"/>
                  </a:cubicBezTo>
                  <a:cubicBezTo>
                    <a:pt x="1873855" y="6308066"/>
                    <a:pt x="1773077" y="6246340"/>
                    <a:pt x="1678428" y="6177779"/>
                  </a:cubicBezTo>
                  <a:cubicBezTo>
                    <a:pt x="1488393" y="6041356"/>
                    <a:pt x="1321900" y="5881423"/>
                    <a:pt x="1175880" y="5710373"/>
                  </a:cubicBezTo>
                  <a:cubicBezTo>
                    <a:pt x="1103177" y="5624441"/>
                    <a:pt x="1035501" y="5535732"/>
                    <a:pt x="971502" y="5445399"/>
                  </a:cubicBezTo>
                  <a:cubicBezTo>
                    <a:pt x="907380" y="5355069"/>
                    <a:pt x="847550" y="5262768"/>
                    <a:pt x="790909" y="5169078"/>
                  </a:cubicBezTo>
                  <a:cubicBezTo>
                    <a:pt x="761974" y="5121712"/>
                    <a:pt x="735492" y="5077357"/>
                    <a:pt x="706680" y="5031959"/>
                  </a:cubicBezTo>
                  <a:cubicBezTo>
                    <a:pt x="678114" y="4986910"/>
                    <a:pt x="649058" y="4941860"/>
                    <a:pt x="619143" y="4897157"/>
                  </a:cubicBezTo>
                  <a:lnTo>
                    <a:pt x="436465" y="4628710"/>
                  </a:lnTo>
                  <a:cubicBezTo>
                    <a:pt x="406182" y="4583544"/>
                    <a:pt x="376267" y="4538147"/>
                    <a:pt x="347088" y="4492171"/>
                  </a:cubicBezTo>
                  <a:cubicBezTo>
                    <a:pt x="317908" y="4446194"/>
                    <a:pt x="288974" y="4400102"/>
                    <a:pt x="262001" y="4352619"/>
                  </a:cubicBezTo>
                  <a:cubicBezTo>
                    <a:pt x="207934" y="4258119"/>
                    <a:pt x="158280" y="4160840"/>
                    <a:pt x="118679" y="4059853"/>
                  </a:cubicBezTo>
                  <a:cubicBezTo>
                    <a:pt x="78343" y="3959214"/>
                    <a:pt x="48429" y="3854870"/>
                    <a:pt x="28322" y="3749136"/>
                  </a:cubicBezTo>
                  <a:cubicBezTo>
                    <a:pt x="9073" y="3643402"/>
                    <a:pt x="0" y="3536046"/>
                    <a:pt x="0" y="3428922"/>
                  </a:cubicBezTo>
                  <a:cubicBezTo>
                    <a:pt x="1594" y="3001816"/>
                    <a:pt x="89010" y="2575868"/>
                    <a:pt x="253052" y="2174356"/>
                  </a:cubicBezTo>
                  <a:cubicBezTo>
                    <a:pt x="294246" y="2074066"/>
                    <a:pt x="338873" y="1974700"/>
                    <a:pt x="389141" y="1877652"/>
                  </a:cubicBezTo>
                  <a:cubicBezTo>
                    <a:pt x="438672" y="1780256"/>
                    <a:pt x="493230" y="1684945"/>
                    <a:pt x="552079" y="1591834"/>
                  </a:cubicBezTo>
                  <a:cubicBezTo>
                    <a:pt x="669900" y="1405728"/>
                    <a:pt x="804394" y="1227729"/>
                    <a:pt x="954950" y="1061773"/>
                  </a:cubicBezTo>
                  <a:cubicBezTo>
                    <a:pt x="1030597" y="979085"/>
                    <a:pt x="1109552" y="898829"/>
                    <a:pt x="1192922" y="822626"/>
                  </a:cubicBezTo>
                  <a:cubicBezTo>
                    <a:pt x="1213642" y="803402"/>
                    <a:pt x="1234483" y="784409"/>
                    <a:pt x="1255939" y="765880"/>
                  </a:cubicBezTo>
                  <a:cubicBezTo>
                    <a:pt x="1277273" y="747234"/>
                    <a:pt x="1298237" y="728241"/>
                    <a:pt x="1320183" y="710291"/>
                  </a:cubicBezTo>
                  <a:cubicBezTo>
                    <a:pt x="1363585" y="673811"/>
                    <a:pt x="1408088" y="638489"/>
                    <a:pt x="1452961" y="603514"/>
                  </a:cubicBezTo>
                  <a:cubicBezTo>
                    <a:pt x="1633310" y="464543"/>
                    <a:pt x="1828125" y="341437"/>
                    <a:pt x="2033360" y="235818"/>
                  </a:cubicBezTo>
                  <a:cubicBezTo>
                    <a:pt x="2187242" y="156561"/>
                    <a:pt x="2347554" y="87597"/>
                    <a:pt x="2512513" y="3001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5102EBE-A80F-4CFF-B1DD-941EF9728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04998" y="98659"/>
              <a:ext cx="5774333" cy="6315453"/>
            </a:xfrm>
            <a:custGeom>
              <a:avLst/>
              <a:gdLst>
                <a:gd name="connsiteX0" fmla="*/ 3707237 w 5774333"/>
                <a:gd name="connsiteY0" fmla="*/ 1489 h 6315453"/>
                <a:gd name="connsiteX1" fmla="*/ 4037665 w 5774333"/>
                <a:gd name="connsiteY1" fmla="*/ 6121 h 6315453"/>
                <a:gd name="connsiteX2" fmla="*/ 4692239 w 5774333"/>
                <a:gd name="connsiteY2" fmla="*/ 102128 h 6315453"/>
                <a:gd name="connsiteX3" fmla="*/ 5315059 w 5774333"/>
                <a:gd name="connsiteY3" fmla="*/ 324945 h 6315453"/>
                <a:gd name="connsiteX4" fmla="*/ 5738325 w 5774333"/>
                <a:gd name="connsiteY4" fmla="*/ 578286 h 6315453"/>
                <a:gd name="connsiteX5" fmla="*/ 5774333 w 5774333"/>
                <a:gd name="connsiteY5" fmla="*/ 606551 h 6315453"/>
                <a:gd name="connsiteX6" fmla="*/ 5774333 w 5774333"/>
                <a:gd name="connsiteY6" fmla="*/ 975490 h 6315453"/>
                <a:gd name="connsiteX7" fmla="*/ 5676001 w 5774333"/>
                <a:gd name="connsiteY7" fmla="*/ 889749 h 6315453"/>
                <a:gd name="connsiteX8" fmla="*/ 5177132 w 5774333"/>
                <a:gd name="connsiteY8" fmla="*/ 581926 h 6315453"/>
                <a:gd name="connsiteX9" fmla="*/ 4615735 w 5774333"/>
                <a:gd name="connsiteY9" fmla="*/ 388640 h 6315453"/>
                <a:gd name="connsiteX10" fmla="*/ 4020010 w 5774333"/>
                <a:gd name="connsiteY10" fmla="*/ 308500 h 6315453"/>
                <a:gd name="connsiteX11" fmla="*/ 3416315 w 5774333"/>
                <a:gd name="connsiteY11" fmla="*/ 328882 h 6315453"/>
                <a:gd name="connsiteX12" fmla="*/ 2823779 w 5774333"/>
                <a:gd name="connsiteY12" fmla="*/ 446545 h 6315453"/>
                <a:gd name="connsiteX13" fmla="*/ 2256987 w 5774333"/>
                <a:gd name="connsiteY13" fmla="*/ 651296 h 6315453"/>
                <a:gd name="connsiteX14" fmla="*/ 1244169 w 5774333"/>
                <a:gd name="connsiteY14" fmla="*/ 1280374 h 6315453"/>
                <a:gd name="connsiteX15" fmla="*/ 830141 w 5774333"/>
                <a:gd name="connsiteY15" fmla="*/ 1700184 h 6315453"/>
                <a:gd name="connsiteX16" fmla="*/ 502792 w 5774333"/>
                <a:gd name="connsiteY16" fmla="*/ 2182300 h 6315453"/>
                <a:gd name="connsiteX17" fmla="*/ 280637 w 5774333"/>
                <a:gd name="connsiteY17" fmla="*/ 2715256 h 6315453"/>
                <a:gd name="connsiteX18" fmla="*/ 199843 w 5774333"/>
                <a:gd name="connsiteY18" fmla="*/ 3283418 h 6315453"/>
                <a:gd name="connsiteX19" fmla="*/ 233926 w 5774333"/>
                <a:gd name="connsiteY19" fmla="*/ 3561593 h 6315453"/>
                <a:gd name="connsiteX20" fmla="*/ 334582 w 5774333"/>
                <a:gd name="connsiteY20" fmla="*/ 3821816 h 6315453"/>
                <a:gd name="connsiteX21" fmla="*/ 404834 w 5774333"/>
                <a:gd name="connsiteY21" fmla="*/ 3944343 h 6315453"/>
                <a:gd name="connsiteX22" fmla="*/ 485506 w 5774333"/>
                <a:gd name="connsiteY22" fmla="*/ 4062932 h 6315453"/>
                <a:gd name="connsiteX23" fmla="*/ 671861 w 5774333"/>
                <a:gd name="connsiteY23" fmla="*/ 4292120 h 6315453"/>
                <a:gd name="connsiteX24" fmla="*/ 873542 w 5774333"/>
                <a:gd name="connsiteY24" fmla="*/ 4523044 h 6315453"/>
                <a:gd name="connsiteX25" fmla="*/ 973831 w 5774333"/>
                <a:gd name="connsiteY25" fmla="*/ 4643601 h 6315453"/>
                <a:gd name="connsiteX26" fmla="*/ 1022014 w 5774333"/>
                <a:gd name="connsiteY26" fmla="*/ 4702780 h 6315453"/>
                <a:gd name="connsiteX27" fmla="*/ 1069215 w 5774333"/>
                <a:gd name="connsiteY27" fmla="*/ 4759411 h 6315453"/>
                <a:gd name="connsiteX28" fmla="*/ 1474784 w 5774333"/>
                <a:gd name="connsiteY28" fmla="*/ 5177948 h 6315453"/>
                <a:gd name="connsiteX29" fmla="*/ 1690442 w 5774333"/>
                <a:gd name="connsiteY29" fmla="*/ 5366255 h 6315453"/>
                <a:gd name="connsiteX30" fmla="*/ 1916276 w 5774333"/>
                <a:gd name="connsiteY30" fmla="*/ 5539852 h 6315453"/>
                <a:gd name="connsiteX31" fmla="*/ 2420784 w 5774333"/>
                <a:gd name="connsiteY31" fmla="*/ 5814437 h 6315453"/>
                <a:gd name="connsiteX32" fmla="*/ 2703015 w 5774333"/>
                <a:gd name="connsiteY32" fmla="*/ 5892029 h 6315453"/>
                <a:gd name="connsiteX33" fmla="*/ 2775350 w 5774333"/>
                <a:gd name="connsiteY33" fmla="*/ 5905695 h 6315453"/>
                <a:gd name="connsiteX34" fmla="*/ 2848299 w 5774333"/>
                <a:gd name="connsiteY34" fmla="*/ 5917161 h 6315453"/>
                <a:gd name="connsiteX35" fmla="*/ 2995544 w 5774333"/>
                <a:gd name="connsiteY35" fmla="*/ 5933605 h 6315453"/>
                <a:gd name="connsiteX36" fmla="*/ 3069596 w 5774333"/>
                <a:gd name="connsiteY36" fmla="*/ 5938933 h 6315453"/>
                <a:gd name="connsiteX37" fmla="*/ 3143894 w 5774333"/>
                <a:gd name="connsiteY37" fmla="*/ 5942639 h 6315453"/>
                <a:gd name="connsiteX38" fmla="*/ 3218436 w 5774333"/>
                <a:gd name="connsiteY38" fmla="*/ 5944260 h 6315453"/>
                <a:gd name="connsiteX39" fmla="*/ 3293101 w 5774333"/>
                <a:gd name="connsiteY39" fmla="*/ 5943913 h 6315453"/>
                <a:gd name="connsiteX40" fmla="*/ 3330494 w 5774333"/>
                <a:gd name="connsiteY40" fmla="*/ 5943565 h 6315453"/>
                <a:gd name="connsiteX41" fmla="*/ 3366540 w 5774333"/>
                <a:gd name="connsiteY41" fmla="*/ 5942059 h 6315453"/>
                <a:gd name="connsiteX42" fmla="*/ 3402462 w 5774333"/>
                <a:gd name="connsiteY42" fmla="*/ 5940323 h 6315453"/>
                <a:gd name="connsiteX43" fmla="*/ 3438262 w 5774333"/>
                <a:gd name="connsiteY43" fmla="*/ 5937543 h 6315453"/>
                <a:gd name="connsiteX44" fmla="*/ 3580236 w 5774333"/>
                <a:gd name="connsiteY44" fmla="*/ 5920982 h 6315453"/>
                <a:gd name="connsiteX45" fmla="*/ 4121034 w 5774333"/>
                <a:gd name="connsiteY45" fmla="*/ 5753290 h 6315453"/>
                <a:gd name="connsiteX46" fmla="*/ 4620639 w 5774333"/>
                <a:gd name="connsiteY46" fmla="*/ 5459364 h 6315453"/>
                <a:gd name="connsiteX47" fmla="*/ 4741771 w 5774333"/>
                <a:gd name="connsiteY47" fmla="*/ 5372971 h 6315453"/>
                <a:gd name="connsiteX48" fmla="*/ 4862901 w 5774333"/>
                <a:gd name="connsiteY48" fmla="*/ 5283682 h 6315453"/>
                <a:gd name="connsiteX49" fmla="*/ 5108229 w 5774333"/>
                <a:gd name="connsiteY49" fmla="*/ 5098386 h 6315453"/>
                <a:gd name="connsiteX50" fmla="*/ 5612493 w 5774333"/>
                <a:gd name="connsiteY50" fmla="*/ 4739724 h 6315453"/>
                <a:gd name="connsiteX51" fmla="*/ 5774333 w 5774333"/>
                <a:gd name="connsiteY51" fmla="*/ 4623488 h 6315453"/>
                <a:gd name="connsiteX52" fmla="*/ 5774333 w 5774333"/>
                <a:gd name="connsiteY52" fmla="*/ 5232926 h 6315453"/>
                <a:gd name="connsiteX53" fmla="*/ 5676492 w 5774333"/>
                <a:gd name="connsiteY53" fmla="*/ 5306859 h 6315453"/>
                <a:gd name="connsiteX54" fmla="*/ 5426260 w 5774333"/>
                <a:gd name="connsiteY54" fmla="*/ 5486233 h 6315453"/>
                <a:gd name="connsiteX55" fmla="*/ 5300225 w 5774333"/>
                <a:gd name="connsiteY55" fmla="*/ 5576217 h 6315453"/>
                <a:gd name="connsiteX56" fmla="*/ 5170757 w 5774333"/>
                <a:gd name="connsiteY56" fmla="*/ 5666780 h 6315453"/>
                <a:gd name="connsiteX57" fmla="*/ 5038100 w 5774333"/>
                <a:gd name="connsiteY57" fmla="*/ 5756185 h 6315453"/>
                <a:gd name="connsiteX58" fmla="*/ 4901276 w 5774333"/>
                <a:gd name="connsiteY58" fmla="*/ 5843043 h 6315453"/>
                <a:gd name="connsiteX59" fmla="*/ 4614019 w 5774333"/>
                <a:gd name="connsiteY59" fmla="*/ 6006103 h 6315453"/>
                <a:gd name="connsiteX60" fmla="*/ 4305061 w 5774333"/>
                <a:gd name="connsiteY60" fmla="*/ 6144726 h 6315453"/>
                <a:gd name="connsiteX61" fmla="*/ 3632710 w 5774333"/>
                <a:gd name="connsiteY61" fmla="*/ 6304196 h 6315453"/>
                <a:gd name="connsiteX62" fmla="*/ 3459594 w 5774333"/>
                <a:gd name="connsiteY62" fmla="*/ 6314504 h 6315453"/>
                <a:gd name="connsiteX63" fmla="*/ 3416315 w 5774333"/>
                <a:gd name="connsiteY63" fmla="*/ 6315429 h 6315453"/>
                <a:gd name="connsiteX64" fmla="*/ 3373159 w 5774333"/>
                <a:gd name="connsiteY64" fmla="*/ 6315198 h 6315453"/>
                <a:gd name="connsiteX65" fmla="*/ 3330127 w 5774333"/>
                <a:gd name="connsiteY65" fmla="*/ 6314735 h 6315453"/>
                <a:gd name="connsiteX66" fmla="*/ 3288320 w 5774333"/>
                <a:gd name="connsiteY66" fmla="*/ 6313230 h 6315453"/>
                <a:gd name="connsiteX67" fmla="*/ 2954350 w 5774333"/>
                <a:gd name="connsiteY67" fmla="*/ 6288098 h 6315453"/>
                <a:gd name="connsiteX68" fmla="*/ 2622466 w 5774333"/>
                <a:gd name="connsiteY68" fmla="*/ 6232742 h 6315453"/>
                <a:gd name="connsiteX69" fmla="*/ 2296466 w 5774333"/>
                <a:gd name="connsiteY69" fmla="*/ 6146001 h 6315453"/>
                <a:gd name="connsiteX70" fmla="*/ 1672419 w 5774333"/>
                <a:gd name="connsiteY70" fmla="*/ 5885197 h 6315453"/>
                <a:gd name="connsiteX71" fmla="*/ 1146578 w 5774333"/>
                <a:gd name="connsiteY71" fmla="*/ 5479168 h 6315453"/>
                <a:gd name="connsiteX72" fmla="*/ 933372 w 5774333"/>
                <a:gd name="connsiteY72" fmla="*/ 5234810 h 6315453"/>
                <a:gd name="connsiteX73" fmla="*/ 747140 w 5774333"/>
                <a:gd name="connsiteY73" fmla="*/ 4976091 h 6315453"/>
                <a:gd name="connsiteX74" fmla="*/ 703616 w 5774333"/>
                <a:gd name="connsiteY74" fmla="*/ 4910196 h 6315453"/>
                <a:gd name="connsiteX75" fmla="*/ 662053 w 5774333"/>
                <a:gd name="connsiteY75" fmla="*/ 4846269 h 6315453"/>
                <a:gd name="connsiteX76" fmla="*/ 580033 w 5774333"/>
                <a:gd name="connsiteY76" fmla="*/ 4722352 h 6315453"/>
                <a:gd name="connsiteX77" fmla="*/ 410105 w 5774333"/>
                <a:gd name="connsiteY77" fmla="*/ 4469193 h 6315453"/>
                <a:gd name="connsiteX78" fmla="*/ 244224 w 5774333"/>
                <a:gd name="connsiteY78" fmla="*/ 4201556 h 6315453"/>
                <a:gd name="connsiteX79" fmla="*/ 169437 w 5774333"/>
                <a:gd name="connsiteY79" fmla="*/ 4059690 h 6315453"/>
                <a:gd name="connsiteX80" fmla="*/ 105929 w 5774333"/>
                <a:gd name="connsiteY80" fmla="*/ 3911221 h 6315453"/>
                <a:gd name="connsiteX81" fmla="*/ 57256 w 5774333"/>
                <a:gd name="connsiteY81" fmla="*/ 3757195 h 6315453"/>
                <a:gd name="connsiteX82" fmla="*/ 39111 w 5774333"/>
                <a:gd name="connsiteY82" fmla="*/ 3678677 h 6315453"/>
                <a:gd name="connsiteX83" fmla="*/ 31142 w 5774333"/>
                <a:gd name="connsiteY83" fmla="*/ 3639300 h 6315453"/>
                <a:gd name="connsiteX84" fmla="*/ 24521 w 5774333"/>
                <a:gd name="connsiteY84" fmla="*/ 3599809 h 6315453"/>
                <a:gd name="connsiteX85" fmla="*/ 0 w 5774333"/>
                <a:gd name="connsiteY85" fmla="*/ 3283418 h 6315453"/>
                <a:gd name="connsiteX86" fmla="*/ 68045 w 5774333"/>
                <a:gd name="connsiteY86" fmla="*/ 2666963 h 6315453"/>
                <a:gd name="connsiteX87" fmla="*/ 272546 w 5774333"/>
                <a:gd name="connsiteY87" fmla="*/ 2076334 h 6315453"/>
                <a:gd name="connsiteX88" fmla="*/ 1039300 w 5774333"/>
                <a:gd name="connsiteY88" fmla="*/ 1073307 h 6315453"/>
                <a:gd name="connsiteX89" fmla="*/ 1547733 w 5774333"/>
                <a:gd name="connsiteY89" fmla="*/ 680365 h 6315453"/>
                <a:gd name="connsiteX90" fmla="*/ 2115995 w 5774333"/>
                <a:gd name="connsiteY90" fmla="*/ 368373 h 6315453"/>
                <a:gd name="connsiteX91" fmla="*/ 3377451 w 5774333"/>
                <a:gd name="connsiteY91" fmla="*/ 24304 h 6315453"/>
                <a:gd name="connsiteX92" fmla="*/ 3707237 w 5774333"/>
                <a:gd name="connsiteY92" fmla="*/ 1489 h 6315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5774333" h="6315453">
                  <a:moveTo>
                    <a:pt x="3707237" y="1489"/>
                  </a:moveTo>
                  <a:cubicBezTo>
                    <a:pt x="3817502" y="-1522"/>
                    <a:pt x="3927875" y="41"/>
                    <a:pt x="4037665" y="6121"/>
                  </a:cubicBezTo>
                  <a:cubicBezTo>
                    <a:pt x="4257614" y="18745"/>
                    <a:pt x="4477439" y="49665"/>
                    <a:pt x="4692239" y="102128"/>
                  </a:cubicBezTo>
                  <a:cubicBezTo>
                    <a:pt x="4907039" y="154474"/>
                    <a:pt x="5116811" y="228592"/>
                    <a:pt x="5315059" y="324945"/>
                  </a:cubicBezTo>
                  <a:cubicBezTo>
                    <a:pt x="5463562" y="397211"/>
                    <a:pt x="5606133" y="481527"/>
                    <a:pt x="5738325" y="578286"/>
                  </a:cubicBezTo>
                  <a:lnTo>
                    <a:pt x="5774333" y="606551"/>
                  </a:lnTo>
                  <a:lnTo>
                    <a:pt x="5774333" y="975490"/>
                  </a:lnTo>
                  <a:lnTo>
                    <a:pt x="5676001" y="889749"/>
                  </a:lnTo>
                  <a:cubicBezTo>
                    <a:pt x="5522381" y="769886"/>
                    <a:pt x="5355519" y="665657"/>
                    <a:pt x="5177132" y="581926"/>
                  </a:cubicBezTo>
                  <a:cubicBezTo>
                    <a:pt x="4998867" y="497965"/>
                    <a:pt x="4810183" y="433574"/>
                    <a:pt x="4615735" y="388640"/>
                  </a:cubicBezTo>
                  <a:cubicBezTo>
                    <a:pt x="4421289" y="343591"/>
                    <a:pt x="4221446" y="317649"/>
                    <a:pt x="4020010" y="308500"/>
                  </a:cubicBezTo>
                  <a:cubicBezTo>
                    <a:pt x="3818207" y="298887"/>
                    <a:pt x="3616649" y="305257"/>
                    <a:pt x="3416315" y="328882"/>
                  </a:cubicBezTo>
                  <a:cubicBezTo>
                    <a:pt x="3216106" y="352623"/>
                    <a:pt x="3017736" y="392346"/>
                    <a:pt x="2823779" y="446545"/>
                  </a:cubicBezTo>
                  <a:cubicBezTo>
                    <a:pt x="2629699" y="500513"/>
                    <a:pt x="2440401" y="570345"/>
                    <a:pt x="2256987" y="651296"/>
                  </a:cubicBezTo>
                  <a:cubicBezTo>
                    <a:pt x="1889058" y="811461"/>
                    <a:pt x="1545527" y="1023856"/>
                    <a:pt x="1244169" y="1280374"/>
                  </a:cubicBezTo>
                  <a:cubicBezTo>
                    <a:pt x="1093982" y="1409039"/>
                    <a:pt x="954828" y="1549400"/>
                    <a:pt x="830141" y="1700184"/>
                  </a:cubicBezTo>
                  <a:cubicBezTo>
                    <a:pt x="705209" y="1850736"/>
                    <a:pt x="594989" y="2012176"/>
                    <a:pt x="502792" y="2182300"/>
                  </a:cubicBezTo>
                  <a:cubicBezTo>
                    <a:pt x="410595" y="2352308"/>
                    <a:pt x="333847" y="2530307"/>
                    <a:pt x="280637" y="2715256"/>
                  </a:cubicBezTo>
                  <a:cubicBezTo>
                    <a:pt x="227306" y="2899741"/>
                    <a:pt x="199719" y="3091521"/>
                    <a:pt x="199843" y="3283418"/>
                  </a:cubicBezTo>
                  <a:cubicBezTo>
                    <a:pt x="200946" y="3377687"/>
                    <a:pt x="210754" y="3471261"/>
                    <a:pt x="233926" y="3561593"/>
                  </a:cubicBezTo>
                  <a:cubicBezTo>
                    <a:pt x="256730" y="3652040"/>
                    <a:pt x="292162" y="3738550"/>
                    <a:pt x="334582" y="3821816"/>
                  </a:cubicBezTo>
                  <a:cubicBezTo>
                    <a:pt x="356038" y="3863392"/>
                    <a:pt x="379823" y="3904157"/>
                    <a:pt x="404834" y="3944343"/>
                  </a:cubicBezTo>
                  <a:cubicBezTo>
                    <a:pt x="430212" y="3984413"/>
                    <a:pt x="457308" y="4023905"/>
                    <a:pt x="485506" y="4062932"/>
                  </a:cubicBezTo>
                  <a:cubicBezTo>
                    <a:pt x="542639" y="4140757"/>
                    <a:pt x="606146" y="4216265"/>
                    <a:pt x="671861" y="4292120"/>
                  </a:cubicBezTo>
                  <a:cubicBezTo>
                    <a:pt x="737576" y="4368091"/>
                    <a:pt x="806234" y="4444062"/>
                    <a:pt x="873542" y="4523044"/>
                  </a:cubicBezTo>
                  <a:cubicBezTo>
                    <a:pt x="907258" y="4562419"/>
                    <a:pt x="940606" y="4602721"/>
                    <a:pt x="973831" y="4643601"/>
                  </a:cubicBezTo>
                  <a:lnTo>
                    <a:pt x="1022014" y="4702780"/>
                  </a:lnTo>
                  <a:cubicBezTo>
                    <a:pt x="1037829" y="4721658"/>
                    <a:pt x="1052910" y="4740998"/>
                    <a:pt x="1069215" y="4759411"/>
                  </a:cubicBezTo>
                  <a:cubicBezTo>
                    <a:pt x="1196477" y="4909269"/>
                    <a:pt x="1334527" y="5047199"/>
                    <a:pt x="1474784" y="5177948"/>
                  </a:cubicBezTo>
                  <a:cubicBezTo>
                    <a:pt x="1545281" y="5243033"/>
                    <a:pt x="1617003" y="5305917"/>
                    <a:pt x="1690442" y="5366255"/>
                  </a:cubicBezTo>
                  <a:cubicBezTo>
                    <a:pt x="1763881" y="5426591"/>
                    <a:pt x="1838668" y="5484959"/>
                    <a:pt x="1916276" y="5539852"/>
                  </a:cubicBezTo>
                  <a:cubicBezTo>
                    <a:pt x="2070877" y="5649872"/>
                    <a:pt x="2237617" y="5748194"/>
                    <a:pt x="2420784" y="5814437"/>
                  </a:cubicBezTo>
                  <a:cubicBezTo>
                    <a:pt x="2512124" y="5847559"/>
                    <a:pt x="2606773" y="5872921"/>
                    <a:pt x="2703015" y="5892029"/>
                  </a:cubicBezTo>
                  <a:cubicBezTo>
                    <a:pt x="2727168" y="5896546"/>
                    <a:pt x="2751075" y="5901758"/>
                    <a:pt x="2775350" y="5905695"/>
                  </a:cubicBezTo>
                  <a:lnTo>
                    <a:pt x="2848299" y="5917161"/>
                  </a:lnTo>
                  <a:cubicBezTo>
                    <a:pt x="2897218" y="5923298"/>
                    <a:pt x="2946136" y="5929784"/>
                    <a:pt x="2995544" y="5933605"/>
                  </a:cubicBezTo>
                  <a:cubicBezTo>
                    <a:pt x="3020188" y="5935806"/>
                    <a:pt x="3044831" y="5937891"/>
                    <a:pt x="3069596" y="5938933"/>
                  </a:cubicBezTo>
                  <a:cubicBezTo>
                    <a:pt x="3094362" y="5940090"/>
                    <a:pt x="3119005" y="5941943"/>
                    <a:pt x="3143894" y="5942639"/>
                  </a:cubicBezTo>
                  <a:lnTo>
                    <a:pt x="3218436" y="5944260"/>
                  </a:lnTo>
                  <a:cubicBezTo>
                    <a:pt x="3243201" y="5944838"/>
                    <a:pt x="3268212" y="5944029"/>
                    <a:pt x="3293101" y="5943913"/>
                  </a:cubicBezTo>
                  <a:lnTo>
                    <a:pt x="3330494" y="5943565"/>
                  </a:lnTo>
                  <a:cubicBezTo>
                    <a:pt x="3342632" y="5943218"/>
                    <a:pt x="3354524" y="5942523"/>
                    <a:pt x="3366540" y="5942059"/>
                  </a:cubicBezTo>
                  <a:cubicBezTo>
                    <a:pt x="3378554" y="5941480"/>
                    <a:pt x="3390570" y="5941134"/>
                    <a:pt x="3402462" y="5940323"/>
                  </a:cubicBezTo>
                  <a:lnTo>
                    <a:pt x="3438262" y="5937543"/>
                  </a:lnTo>
                  <a:cubicBezTo>
                    <a:pt x="3485954" y="5933953"/>
                    <a:pt x="3533279" y="5927931"/>
                    <a:pt x="3580236" y="5920982"/>
                  </a:cubicBezTo>
                  <a:cubicBezTo>
                    <a:pt x="3768185" y="5891567"/>
                    <a:pt x="3948901" y="5834010"/>
                    <a:pt x="4121034" y="5753290"/>
                  </a:cubicBezTo>
                  <a:cubicBezTo>
                    <a:pt x="4293782" y="5673497"/>
                    <a:pt x="4458191" y="5571353"/>
                    <a:pt x="4620639" y="5459364"/>
                  </a:cubicBezTo>
                  <a:cubicBezTo>
                    <a:pt x="4661221" y="5431455"/>
                    <a:pt x="4701557" y="5402271"/>
                    <a:pt x="4741771" y="5372971"/>
                  </a:cubicBezTo>
                  <a:cubicBezTo>
                    <a:pt x="4782230" y="5343672"/>
                    <a:pt x="4822566" y="5313908"/>
                    <a:pt x="4862901" y="5283682"/>
                  </a:cubicBezTo>
                  <a:lnTo>
                    <a:pt x="5108229" y="5098386"/>
                  </a:lnTo>
                  <a:cubicBezTo>
                    <a:pt x="5276563" y="4972270"/>
                    <a:pt x="5446489" y="4854838"/>
                    <a:pt x="5612493" y="4739724"/>
                  </a:cubicBezTo>
                  <a:lnTo>
                    <a:pt x="5774333" y="4623488"/>
                  </a:lnTo>
                  <a:lnTo>
                    <a:pt x="5774333" y="5232926"/>
                  </a:lnTo>
                  <a:lnTo>
                    <a:pt x="5676492" y="5306859"/>
                  </a:lnTo>
                  <a:cubicBezTo>
                    <a:pt x="5592693" y="5367905"/>
                    <a:pt x="5508955" y="5427286"/>
                    <a:pt x="5426260" y="5486233"/>
                  </a:cubicBezTo>
                  <a:lnTo>
                    <a:pt x="5300225" y="5576217"/>
                  </a:lnTo>
                  <a:cubicBezTo>
                    <a:pt x="5257559" y="5606443"/>
                    <a:pt x="5214525" y="5636901"/>
                    <a:pt x="5170757" y="5666780"/>
                  </a:cubicBezTo>
                  <a:cubicBezTo>
                    <a:pt x="5127110" y="5696775"/>
                    <a:pt x="5082973" y="5726654"/>
                    <a:pt x="5038100" y="5756185"/>
                  </a:cubicBezTo>
                  <a:cubicBezTo>
                    <a:pt x="4993106" y="5785486"/>
                    <a:pt x="4947743" y="5814553"/>
                    <a:pt x="4901276" y="5843043"/>
                  </a:cubicBezTo>
                  <a:cubicBezTo>
                    <a:pt x="4808835" y="5900136"/>
                    <a:pt x="4713449" y="5955494"/>
                    <a:pt x="4614019" y="6006103"/>
                  </a:cubicBezTo>
                  <a:cubicBezTo>
                    <a:pt x="4514711" y="6056943"/>
                    <a:pt x="4411971" y="6104192"/>
                    <a:pt x="4305061" y="6144726"/>
                  </a:cubicBezTo>
                  <a:cubicBezTo>
                    <a:pt x="4092223" y="6226952"/>
                    <a:pt x="3863569" y="6282424"/>
                    <a:pt x="3632710" y="6304196"/>
                  </a:cubicBezTo>
                  <a:cubicBezTo>
                    <a:pt x="3574964" y="6309408"/>
                    <a:pt x="3517218" y="6313345"/>
                    <a:pt x="3459594" y="6314504"/>
                  </a:cubicBezTo>
                  <a:lnTo>
                    <a:pt x="3416315" y="6315429"/>
                  </a:lnTo>
                  <a:cubicBezTo>
                    <a:pt x="3401971" y="6315546"/>
                    <a:pt x="3387505" y="6315198"/>
                    <a:pt x="3373159" y="6315198"/>
                  </a:cubicBezTo>
                  <a:lnTo>
                    <a:pt x="3330127" y="6314735"/>
                  </a:lnTo>
                  <a:lnTo>
                    <a:pt x="3288320" y="6313230"/>
                  </a:lnTo>
                  <a:cubicBezTo>
                    <a:pt x="3176996" y="6309870"/>
                    <a:pt x="3065428" y="6301533"/>
                    <a:pt x="2954350" y="6288098"/>
                  </a:cubicBezTo>
                  <a:cubicBezTo>
                    <a:pt x="2843150" y="6275360"/>
                    <a:pt x="2732194" y="6257061"/>
                    <a:pt x="2622466" y="6232742"/>
                  </a:cubicBezTo>
                  <a:cubicBezTo>
                    <a:pt x="2512859" y="6208190"/>
                    <a:pt x="2404110" y="6179122"/>
                    <a:pt x="2296466" y="6146001"/>
                  </a:cubicBezTo>
                  <a:cubicBezTo>
                    <a:pt x="2081544" y="6079179"/>
                    <a:pt x="1869073" y="5996027"/>
                    <a:pt x="1672419" y="5885197"/>
                  </a:cubicBezTo>
                  <a:cubicBezTo>
                    <a:pt x="1475643" y="5774599"/>
                    <a:pt x="1299954" y="5634353"/>
                    <a:pt x="1146578" y="5479168"/>
                  </a:cubicBezTo>
                  <a:cubicBezTo>
                    <a:pt x="1069461" y="5401692"/>
                    <a:pt x="999333" y="5319235"/>
                    <a:pt x="933372" y="5234810"/>
                  </a:cubicBezTo>
                  <a:cubicBezTo>
                    <a:pt x="867781" y="5150038"/>
                    <a:pt x="805375" y="5063991"/>
                    <a:pt x="747140" y="4976091"/>
                  </a:cubicBezTo>
                  <a:cubicBezTo>
                    <a:pt x="732182" y="4954319"/>
                    <a:pt x="718082" y="4932199"/>
                    <a:pt x="703616" y="4910196"/>
                  </a:cubicBezTo>
                  <a:lnTo>
                    <a:pt x="662053" y="4846269"/>
                  </a:lnTo>
                  <a:cubicBezTo>
                    <a:pt x="635449" y="4804925"/>
                    <a:pt x="607864" y="4763928"/>
                    <a:pt x="580033" y="4722352"/>
                  </a:cubicBezTo>
                  <a:lnTo>
                    <a:pt x="410105" y="4469193"/>
                  </a:lnTo>
                  <a:cubicBezTo>
                    <a:pt x="353095" y="4382915"/>
                    <a:pt x="296820" y="4294089"/>
                    <a:pt x="244224" y="4201556"/>
                  </a:cubicBezTo>
                  <a:cubicBezTo>
                    <a:pt x="217987" y="4155232"/>
                    <a:pt x="192609" y="4108098"/>
                    <a:pt x="169437" y="4059690"/>
                  </a:cubicBezTo>
                  <a:cubicBezTo>
                    <a:pt x="146388" y="4011165"/>
                    <a:pt x="124932" y="3961715"/>
                    <a:pt x="105929" y="3911221"/>
                  </a:cubicBezTo>
                  <a:cubicBezTo>
                    <a:pt x="87293" y="3860613"/>
                    <a:pt x="70742" y="3809309"/>
                    <a:pt x="57256" y="3757195"/>
                  </a:cubicBezTo>
                  <a:cubicBezTo>
                    <a:pt x="50881" y="3731138"/>
                    <a:pt x="44383" y="3704965"/>
                    <a:pt x="39111" y="3678677"/>
                  </a:cubicBezTo>
                  <a:lnTo>
                    <a:pt x="31142" y="3639300"/>
                  </a:lnTo>
                  <a:lnTo>
                    <a:pt x="24521" y="3599809"/>
                  </a:lnTo>
                  <a:cubicBezTo>
                    <a:pt x="7234" y="3494423"/>
                    <a:pt x="0" y="3388457"/>
                    <a:pt x="0" y="3283418"/>
                  </a:cubicBezTo>
                  <a:cubicBezTo>
                    <a:pt x="491" y="3076698"/>
                    <a:pt x="23418" y="2869978"/>
                    <a:pt x="68045" y="2666963"/>
                  </a:cubicBezTo>
                  <a:cubicBezTo>
                    <a:pt x="112550" y="2464064"/>
                    <a:pt x="180717" y="2265104"/>
                    <a:pt x="272546" y="2076334"/>
                  </a:cubicBezTo>
                  <a:cubicBezTo>
                    <a:pt x="457062" y="1698794"/>
                    <a:pt x="724457" y="1360978"/>
                    <a:pt x="1039300" y="1073307"/>
                  </a:cubicBezTo>
                  <a:cubicBezTo>
                    <a:pt x="1197090" y="929472"/>
                    <a:pt x="1367630" y="798259"/>
                    <a:pt x="1547733" y="680365"/>
                  </a:cubicBezTo>
                  <a:cubicBezTo>
                    <a:pt x="1728081" y="562587"/>
                    <a:pt x="1917870" y="457663"/>
                    <a:pt x="2115995" y="368373"/>
                  </a:cubicBezTo>
                  <a:cubicBezTo>
                    <a:pt x="2512737" y="191070"/>
                    <a:pt x="2939883" y="73870"/>
                    <a:pt x="3377451" y="24304"/>
                  </a:cubicBezTo>
                  <a:cubicBezTo>
                    <a:pt x="3486812" y="12086"/>
                    <a:pt x="3596971" y="4500"/>
                    <a:pt x="3707237" y="148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18CE1F-9DF1-47AF-9E66-6CE348AC2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464911 h 6229400"/>
                <a:gd name="connsiteX4" fmla="*/ 5660063 w 5769111"/>
                <a:gd name="connsiteY4" fmla="*/ 1328105 h 6229400"/>
                <a:gd name="connsiteX5" fmla="*/ 4910471 w 5769111"/>
                <a:gd name="connsiteY5" fmla="*/ 781599 h 6229400"/>
                <a:gd name="connsiteX6" fmla="*/ 3882695 w 5769111"/>
                <a:gd name="connsiteY6" fmla="*/ 579048 h 6229400"/>
                <a:gd name="connsiteX7" fmla="*/ 2683153 w 5769111"/>
                <a:gd name="connsiteY7" fmla="*/ 797003 h 6229400"/>
                <a:gd name="connsiteX8" fmla="*/ 1617493 w 5769111"/>
                <a:gd name="connsiteY8" fmla="*/ 1395738 h 6229400"/>
                <a:gd name="connsiteX9" fmla="*/ 880408 w 5769111"/>
                <a:gd name="connsiteY9" fmla="*/ 2259099 h 6229400"/>
                <a:gd name="connsiteX10" fmla="*/ 613135 w 5769111"/>
                <a:gd name="connsiteY10" fmla="*/ 3263863 h 6229400"/>
                <a:gd name="connsiteX11" fmla="*/ 1055484 w 5769111"/>
                <a:gd name="connsiteY11" fmla="*/ 4196825 h 6229400"/>
                <a:gd name="connsiteX12" fmla="*/ 1278376 w 5769111"/>
                <a:gd name="connsiteY12" fmla="*/ 4492950 h 6229400"/>
                <a:gd name="connsiteX13" fmla="*/ 3369851 w 5769111"/>
                <a:gd name="connsiteY13" fmla="*/ 5650468 h 6229400"/>
                <a:gd name="connsiteX14" fmla="*/ 4957551 w 5769111"/>
                <a:gd name="connsiteY14" fmla="*/ 4938355 h 6229400"/>
                <a:gd name="connsiteX15" fmla="*/ 5150773 w 5769111"/>
                <a:gd name="connsiteY15" fmla="*/ 4796950 h 6229400"/>
                <a:gd name="connsiteX16" fmla="*/ 5747247 w 5769111"/>
                <a:gd name="connsiteY16" fmla="*/ 4338176 h 6229400"/>
                <a:gd name="connsiteX17" fmla="*/ 5769111 w 5769111"/>
                <a:gd name="connsiteY17" fmla="*/ 4318497 h 6229400"/>
                <a:gd name="connsiteX18" fmla="*/ 5769111 w 5769111"/>
                <a:gd name="connsiteY18" fmla="*/ 5074612 h 6229400"/>
                <a:gd name="connsiteX19" fmla="*/ 5636252 w 5769111"/>
                <a:gd name="connsiteY19" fmla="*/ 5174208 h 6229400"/>
                <a:gd name="connsiteX20" fmla="*/ 5334922 w 5769111"/>
                <a:gd name="connsiteY20" fmla="*/ 5394528 h 6229400"/>
                <a:gd name="connsiteX21" fmla="*/ 3369727 w 5769111"/>
                <a:gd name="connsiteY21" fmla="*/ 6229400 h 6229400"/>
                <a:gd name="connsiteX22" fmla="*/ 771046 w 5769111"/>
                <a:gd name="connsiteY22" fmla="*/ 4817913 h 6229400"/>
                <a:gd name="connsiteX23" fmla="*/ 0 w 5769111"/>
                <a:gd name="connsiteY23" fmla="*/ 3263748 h 6229400"/>
                <a:gd name="connsiteX24" fmla="*/ 3882695 w 5769111"/>
                <a:gd name="connsiteY24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464911"/>
                  </a:lnTo>
                  <a:lnTo>
                    <a:pt x="5660063" y="1328105"/>
                  </a:lnTo>
                  <a:cubicBezTo>
                    <a:pt x="5449800" y="1091506"/>
                    <a:pt x="5197607" y="907600"/>
                    <a:pt x="4910471" y="781599"/>
                  </a:cubicBezTo>
                  <a:cubicBezTo>
                    <a:pt x="4604088" y="647260"/>
                    <a:pt x="4258349" y="579048"/>
                    <a:pt x="3882695" y="579048"/>
                  </a:cubicBezTo>
                  <a:cubicBezTo>
                    <a:pt x="3484238" y="579048"/>
                    <a:pt x="3080631" y="652240"/>
                    <a:pt x="2683153" y="797003"/>
                  </a:cubicBezTo>
                  <a:cubicBezTo>
                    <a:pt x="2296098" y="937595"/>
                    <a:pt x="1927678" y="1144662"/>
                    <a:pt x="1617493" y="1395738"/>
                  </a:cubicBezTo>
                  <a:cubicBezTo>
                    <a:pt x="1301915" y="1651098"/>
                    <a:pt x="1053890" y="1941665"/>
                    <a:pt x="880408" y="2259099"/>
                  </a:cubicBezTo>
                  <a:cubicBezTo>
                    <a:pt x="703125" y="2583597"/>
                    <a:pt x="613135" y="2921645"/>
                    <a:pt x="613135" y="3263863"/>
                  </a:cubicBezTo>
                  <a:cubicBezTo>
                    <a:pt x="613135" y="3608512"/>
                    <a:pt x="756702" y="3809789"/>
                    <a:pt x="1055484" y="4196825"/>
                  </a:cubicBezTo>
                  <a:cubicBezTo>
                    <a:pt x="1127574" y="4290167"/>
                    <a:pt x="1202116" y="4386753"/>
                    <a:pt x="1278376" y="4492950"/>
                  </a:cubicBezTo>
                  <a:cubicBezTo>
                    <a:pt x="1861105" y="5304313"/>
                    <a:pt x="2486623" y="5650468"/>
                    <a:pt x="3369851" y="5650468"/>
                  </a:cubicBezTo>
                  <a:cubicBezTo>
                    <a:pt x="3949515" y="5650468"/>
                    <a:pt x="4374822" y="5368471"/>
                    <a:pt x="4957551" y="4938355"/>
                  </a:cubicBezTo>
                  <a:cubicBezTo>
                    <a:pt x="5022653" y="4890293"/>
                    <a:pt x="5087755" y="4842811"/>
                    <a:pt x="5150773" y="4796950"/>
                  </a:cubicBezTo>
                  <a:cubicBezTo>
                    <a:pt x="5364254" y="4641404"/>
                    <a:pt x="5570313" y="4491241"/>
                    <a:pt x="5747247" y="4338176"/>
                  </a:cubicBezTo>
                  <a:lnTo>
                    <a:pt x="5769111" y="4318497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BD26A8C-8D1D-41E6-A71E-FE9AC75F3F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675390 h 6229400"/>
                <a:gd name="connsiteX4" fmla="*/ 5711488 w 5769111"/>
                <a:gd name="connsiteY4" fmla="*/ 1585205 h 6229400"/>
                <a:gd name="connsiteX5" fmla="*/ 5566027 w 5769111"/>
                <a:gd name="connsiteY5" fmla="*/ 1402571 h 6229400"/>
                <a:gd name="connsiteX6" fmla="*/ 4858734 w 5769111"/>
                <a:gd name="connsiteY6" fmla="*/ 886639 h 6229400"/>
                <a:gd name="connsiteX7" fmla="*/ 3882695 w 5769111"/>
                <a:gd name="connsiteY7" fmla="*/ 694858 h 6229400"/>
                <a:gd name="connsiteX8" fmla="*/ 2727046 w 5769111"/>
                <a:gd name="connsiteY8" fmla="*/ 905053 h 6229400"/>
                <a:gd name="connsiteX9" fmla="*/ 1697186 w 5769111"/>
                <a:gd name="connsiteY9" fmla="*/ 1483638 h 6229400"/>
                <a:gd name="connsiteX10" fmla="*/ 989279 w 5769111"/>
                <a:gd name="connsiteY10" fmla="*/ 2312139 h 6229400"/>
                <a:gd name="connsiteX11" fmla="*/ 735615 w 5769111"/>
                <a:gd name="connsiteY11" fmla="*/ 3263863 h 6229400"/>
                <a:gd name="connsiteX12" fmla="*/ 1154424 w 5769111"/>
                <a:gd name="connsiteY12" fmla="*/ 4128614 h 6229400"/>
                <a:gd name="connsiteX13" fmla="*/ 1379768 w 5769111"/>
                <a:gd name="connsiteY13" fmla="*/ 4427981 h 6229400"/>
                <a:gd name="connsiteX14" fmla="*/ 2239456 w 5769111"/>
                <a:gd name="connsiteY14" fmla="*/ 5256947 h 6229400"/>
                <a:gd name="connsiteX15" fmla="*/ 3369727 w 5769111"/>
                <a:gd name="connsiteY15" fmla="*/ 5534658 h 6229400"/>
                <a:gd name="connsiteX16" fmla="*/ 4096760 w 5769111"/>
                <a:gd name="connsiteY16" fmla="*/ 5357817 h 6229400"/>
                <a:gd name="connsiteX17" fmla="*/ 4881905 w 5769111"/>
                <a:gd name="connsiteY17" fmla="*/ 4847212 h 6229400"/>
                <a:gd name="connsiteX18" fmla="*/ 5075739 w 5769111"/>
                <a:gd name="connsiteY18" fmla="*/ 4705346 h 6229400"/>
                <a:gd name="connsiteX19" fmla="*/ 5759930 w 5769111"/>
                <a:gd name="connsiteY19" fmla="*/ 4166809 h 6229400"/>
                <a:gd name="connsiteX20" fmla="*/ 5769111 w 5769111"/>
                <a:gd name="connsiteY20" fmla="*/ 4157764 h 6229400"/>
                <a:gd name="connsiteX21" fmla="*/ 5769111 w 5769111"/>
                <a:gd name="connsiteY21" fmla="*/ 5074612 h 6229400"/>
                <a:gd name="connsiteX22" fmla="*/ 5636252 w 5769111"/>
                <a:gd name="connsiteY22" fmla="*/ 5174208 h 6229400"/>
                <a:gd name="connsiteX23" fmla="*/ 5334922 w 5769111"/>
                <a:gd name="connsiteY23" fmla="*/ 5394528 h 6229400"/>
                <a:gd name="connsiteX24" fmla="*/ 3369727 w 5769111"/>
                <a:gd name="connsiteY24" fmla="*/ 6229400 h 6229400"/>
                <a:gd name="connsiteX25" fmla="*/ 771046 w 5769111"/>
                <a:gd name="connsiteY25" fmla="*/ 4817913 h 6229400"/>
                <a:gd name="connsiteX26" fmla="*/ 0 w 5769111"/>
                <a:gd name="connsiteY26" fmla="*/ 3263748 h 6229400"/>
                <a:gd name="connsiteX27" fmla="*/ 3882695 w 5769111"/>
                <a:gd name="connsiteY27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675390"/>
                  </a:lnTo>
                  <a:lnTo>
                    <a:pt x="5711488" y="1585205"/>
                  </a:lnTo>
                  <a:cubicBezTo>
                    <a:pt x="5665942" y="1521390"/>
                    <a:pt x="5617428" y="1460432"/>
                    <a:pt x="5566027" y="1402571"/>
                  </a:cubicBezTo>
                  <a:cubicBezTo>
                    <a:pt x="5367411" y="1179058"/>
                    <a:pt x="5129563" y="1005460"/>
                    <a:pt x="4858734" y="886639"/>
                  </a:cubicBezTo>
                  <a:cubicBezTo>
                    <a:pt x="4568779" y="759363"/>
                    <a:pt x="4240327" y="694858"/>
                    <a:pt x="3882695" y="694858"/>
                  </a:cubicBezTo>
                  <a:cubicBezTo>
                    <a:pt x="3504835" y="694858"/>
                    <a:pt x="3105151" y="767471"/>
                    <a:pt x="2727046" y="905053"/>
                  </a:cubicBezTo>
                  <a:cubicBezTo>
                    <a:pt x="2352985" y="1041013"/>
                    <a:pt x="1996826" y="1241132"/>
                    <a:pt x="1697186" y="1483638"/>
                  </a:cubicBezTo>
                  <a:cubicBezTo>
                    <a:pt x="1397913" y="1725796"/>
                    <a:pt x="1153199" y="2012308"/>
                    <a:pt x="989279" y="2312139"/>
                  </a:cubicBezTo>
                  <a:cubicBezTo>
                    <a:pt x="820946" y="2620077"/>
                    <a:pt x="735615" y="2940290"/>
                    <a:pt x="735615" y="3263863"/>
                  </a:cubicBezTo>
                  <a:cubicBezTo>
                    <a:pt x="735615" y="3573074"/>
                    <a:pt x="863980" y="3752464"/>
                    <a:pt x="1154424" y="4128614"/>
                  </a:cubicBezTo>
                  <a:cubicBezTo>
                    <a:pt x="1227127" y="4222767"/>
                    <a:pt x="1302282" y="4320162"/>
                    <a:pt x="1379768" y="4427981"/>
                  </a:cubicBezTo>
                  <a:cubicBezTo>
                    <a:pt x="1653784" y="4809458"/>
                    <a:pt x="1934912" y="5080685"/>
                    <a:pt x="2239456" y="5256947"/>
                  </a:cubicBezTo>
                  <a:cubicBezTo>
                    <a:pt x="2562268" y="5443863"/>
                    <a:pt x="2932037" y="5534658"/>
                    <a:pt x="3369727" y="5534658"/>
                  </a:cubicBezTo>
                  <a:cubicBezTo>
                    <a:pt x="3618120" y="5534658"/>
                    <a:pt x="3849103" y="5478491"/>
                    <a:pt x="4096760" y="5357817"/>
                  </a:cubicBezTo>
                  <a:cubicBezTo>
                    <a:pt x="4351037" y="5233901"/>
                    <a:pt x="4602740" y="5053238"/>
                    <a:pt x="4881905" y="4847212"/>
                  </a:cubicBezTo>
                  <a:cubicBezTo>
                    <a:pt x="4947375" y="4798920"/>
                    <a:pt x="5012599" y="4751322"/>
                    <a:pt x="5075739" y="4705346"/>
                  </a:cubicBezTo>
                  <a:cubicBezTo>
                    <a:pt x="5327320" y="4521990"/>
                    <a:pt x="5568418" y="4346256"/>
                    <a:pt x="5759930" y="4166809"/>
                  </a:cubicBezTo>
                  <a:lnTo>
                    <a:pt x="5769111" y="4157764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Graphic 6" descr="Social Network">
            <a:extLst>
              <a:ext uri="{FF2B5EF4-FFF2-40B4-BE49-F238E27FC236}">
                <a16:creationId xmlns:a16="http://schemas.microsoft.com/office/drawing/2014/main" id="{D391146E-2E6E-F619-F8F9-B88216CF0D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1726" y="1629089"/>
            <a:ext cx="3620021" cy="362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369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37C249-E73D-71B6-1D1A-098327AF0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How Much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D23FEE-D8CE-FECB-B46D-086405C83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For most people it can be difficult to set social boundaries</a:t>
            </a:r>
          </a:p>
          <a:p>
            <a:r>
              <a:rPr 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If you say “Yes”, you may be giving too much of yourself</a:t>
            </a:r>
          </a:p>
          <a:p>
            <a:r>
              <a:rPr 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If you say “No”, you may be robbing yourself of experiences and joy</a:t>
            </a:r>
          </a:p>
          <a:p>
            <a:r>
              <a:rPr 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To aid in developing healthy boundaries, ask yourself “How Much?” when assessing your social relationships</a:t>
            </a:r>
          </a:p>
          <a:p>
            <a:pPr lvl="1"/>
            <a:r>
              <a:rPr 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We are all capable of giving of ourselves to others</a:t>
            </a:r>
          </a:p>
          <a:p>
            <a:pPr lvl="1"/>
            <a:r>
              <a:rPr lang="en-US" sz="1700">
                <a:latin typeface="Times New Roman" panose="02020603050405020304" pitchFamily="18" charset="0"/>
                <a:cs typeface="Times New Roman" panose="02020603050405020304" pitchFamily="18" charset="0"/>
              </a:rPr>
              <a:t>Asking “How Much” is a great way to assess the amount of your personal time and energy you are willing to give to any given individual</a:t>
            </a:r>
          </a:p>
        </p:txBody>
      </p:sp>
    </p:spTree>
    <p:extLst>
      <p:ext uri="{BB962C8B-B14F-4D97-AF65-F5344CB8AC3E}">
        <p14:creationId xmlns:p14="http://schemas.microsoft.com/office/powerpoint/2010/main" val="2779506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23BE6-6F52-54AF-424B-EE56CDF6D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Much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D155D2-22BB-3AF1-2B44-51FEB79F633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342900" marR="0" lvl="0" indent="-342900">
              <a:lnSpc>
                <a:spcPct val="116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8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Group your social relationships into a target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Those in the Bullseye are your most intimate relationships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Immediate Family, Spouse, etc.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They get access to most of your time, energy, and resources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All other social boundaries are going to be created with these relationships in mind</a:t>
            </a:r>
          </a:p>
          <a:p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9DBFED2-BBDF-48FC-07B1-D97F73F8C09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8654504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8319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DBFB1-7A1B-2A67-786D-5939D59E5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66E0C-A6F7-276B-1C75-CFF67846B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Much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93240-128F-A1F1-890E-E71BCD8C4C2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342900" marR="0" lvl="0" indent="-342900">
              <a:lnSpc>
                <a:spcPct val="116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8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The second ring are your close relationships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Best friends, extended family, long term coworkers, etc.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They get access to your resources but not at the expense of those in the bullseye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You would set boundaries with your close relationships to protect your intimate relationships</a:t>
            </a:r>
          </a:p>
          <a:p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AE4FD31-2878-6647-D548-F5E44E1A57E2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6122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52CD8-B80C-DDB3-C056-5BC3529CCA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412B6-AB70-157E-D806-94B04742C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Much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F7F8A-3473-B2D2-A6A0-0149C19D7F9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342900" marR="0" lvl="0" indent="-342900">
              <a:lnSpc>
                <a:spcPct val="116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8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The outer ring is strangers and acquaintances</a:t>
            </a:r>
          </a:p>
          <a:p>
            <a:pPr lvl="1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They have the least access to your resources and never at the expense of your close and intimate relationships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Keep in mind, people can fall in and out of different rings depending on your ever-changing life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FF493B0-590B-7256-0EBE-5AD02112F36C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0239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6E8C02-6EDE-6435-A39F-D4DCC177D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5400"/>
              <a:t>Protect Time and Energy</a:t>
            </a:r>
          </a:p>
        </p:txBody>
      </p:sp>
      <p:pic>
        <p:nvPicPr>
          <p:cNvPr id="5" name="Picture 4" descr="Two people sitting two benches on the beach">
            <a:extLst>
              <a:ext uri="{FF2B5EF4-FFF2-40B4-BE49-F238E27FC236}">
                <a16:creationId xmlns:a16="http://schemas.microsoft.com/office/drawing/2014/main" id="{A0F728DC-6E67-8A88-E07A-91BAA026292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3003" r="21665" b="-1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3BA15-7DDA-1CDD-DC00-99AE63A0B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are times where we need space and time to ourselves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Boundaries can help protect both your time and energy</a:t>
            </a:r>
            <a:endParaRPr lang="en-US" sz="20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Decide how much time you want to spend socially versus alone or with family.</a:t>
            </a:r>
            <a:endParaRPr lang="en-US" sz="20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Limit exposure to activities, groups, or conversations that feel </a:t>
            </a:r>
            <a:r>
              <a:rPr lang="en-US" sz="2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if they pull you away from your values and intimate relationships</a:t>
            </a: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661227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AC116D-9551-540F-DAA5-A0C814308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100">
                <a:solidFill>
                  <a:srgbClr val="FFFFFF"/>
                </a:solidFill>
              </a:rPr>
              <a:t>Communicate Clearly and Respectfully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00F68-4232-755A-2292-A6EF73C65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Express needs openly </a:t>
            </a:r>
            <a:endParaRPr lang="en-US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“I can’t stay late tonight” </a:t>
            </a:r>
            <a:endParaRPr lang="en-US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“I need some quiet time to recharge</a:t>
            </a:r>
            <a:r>
              <a:rPr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“I am spending time with my spouse this weekend”</a:t>
            </a:r>
            <a:endParaRPr lang="en-US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Clear communication helps others understand and respect your boundaries.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</a:t>
            </a:r>
            <a:r>
              <a:rPr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own your boundaries, if someone continues to push your boundaries, it is time to assess whether that relationship is healthy for you to stay in</a:t>
            </a:r>
            <a:endParaRPr lang="en-US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429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A833EE-409A-EF8A-4F35-02155386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5400"/>
              <a:t>Set Emotional Safety Boundaries</a:t>
            </a:r>
          </a:p>
        </p:txBody>
      </p:sp>
      <p:pic>
        <p:nvPicPr>
          <p:cNvPr id="5" name="Picture 4" descr="Orange chains">
            <a:extLst>
              <a:ext uri="{FF2B5EF4-FFF2-40B4-BE49-F238E27FC236}">
                <a16:creationId xmlns:a16="http://schemas.microsoft.com/office/drawing/2014/main" id="{CE99F954-4F6F-9A12-D677-056E13B2A85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297" r="24055" b="2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871912-A4B3-D705-3ADA-977958FB2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Avoid oversharing if it makes you uncomfortable.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Boundary thought: What type of information would you be willing to share with those in the target example from earlier? Bullseye? Second Ring? Outer Ring?</a:t>
            </a:r>
            <a:endParaRPr lang="en-US" sz="20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 back from gossip, negativity, or conversations that violate your values.</a:t>
            </a:r>
            <a:endParaRPr lang="en-US" sz="20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Boundaries protect your emotional well-being within social circles.</a:t>
            </a:r>
            <a:endParaRPr lang="en-US" sz="20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843145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E96472BC90BE48B76C2E42FD0B8635" ma:contentTypeVersion="19" ma:contentTypeDescription="Create a new document." ma:contentTypeScope="" ma:versionID="95def759486ee6846c05e312b28c04f9">
  <xsd:schema xmlns:xsd="http://www.w3.org/2001/XMLSchema" xmlns:xs="http://www.w3.org/2001/XMLSchema" xmlns:p="http://schemas.microsoft.com/office/2006/metadata/properties" xmlns:ns2="7f3ded6b-9f36-4dc7-94f7-8bcfdfd6f296" xmlns:ns3="da2eeefd-f686-4a93-b090-62c29e4e8d03" targetNamespace="http://schemas.microsoft.com/office/2006/metadata/properties" ma:root="true" ma:fieldsID="51a103bf26f3020ae8d9d758df8d8d1b" ns2:_="" ns3:_="">
    <xsd:import namespace="7f3ded6b-9f36-4dc7-94f7-8bcfdfd6f296"/>
    <xsd:import namespace="da2eeefd-f686-4a93-b090-62c29e4e8d0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3ded6b-9f36-4dc7-94f7-8bcfdfd6f29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ea8b51c-3e7f-4ee6-9cb6-5c559fe0fb83}" ma:internalName="TaxCatchAll" ma:showField="CatchAllData" ma:web="7f3ded6b-9f36-4dc7-94f7-8bcfdfd6f2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2eeefd-f686-4a93-b090-62c29e4e8d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575b258-51ca-4bfc-9286-8507449b57b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f3ded6b-9f36-4dc7-94f7-8bcfdfd6f296" xsi:nil="true"/>
    <lcf76f155ced4ddcb4097134ff3c332f xmlns="da2eeefd-f686-4a93-b090-62c29e4e8d0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948E802-8DBF-42C3-B861-EA0FC1730531}">
  <ds:schemaRefs>
    <ds:schemaRef ds:uri="7f3ded6b-9f36-4dc7-94f7-8bcfdfd6f296"/>
    <ds:schemaRef ds:uri="da2eeefd-f686-4a93-b090-62c29e4e8d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501AE8C-041D-4953-8638-4C949D59BC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2F371E-7DAC-4B4C-BA23-3083C8A039B0}">
  <ds:schemaRefs>
    <ds:schemaRef ds:uri="7f3ded6b-9f36-4dc7-94f7-8bcfdfd6f296"/>
    <ds:schemaRef ds:uri="da2eeefd-f686-4a93-b090-62c29e4e8d03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Balance Blueprint Building Better Boundaries</vt:lpstr>
      <vt:lpstr>Understand Social Wellness Needs</vt:lpstr>
      <vt:lpstr>How Much</vt:lpstr>
      <vt:lpstr>How Much</vt:lpstr>
      <vt:lpstr>How Much</vt:lpstr>
      <vt:lpstr>How Much</vt:lpstr>
      <vt:lpstr>Protect Time and Energy</vt:lpstr>
      <vt:lpstr>Communicate Clearly and Respectfully</vt:lpstr>
      <vt:lpstr>Set Emotional Safety Boundaries</vt:lpstr>
      <vt:lpstr>Digital and Social Media Boundaries</vt:lpstr>
      <vt:lpstr>Balance Support with Independence</vt:lpstr>
      <vt:lpstr>Effective vs. Non-Effective</vt:lpstr>
      <vt:lpstr>Effective vs. Non-Effective</vt:lpstr>
      <vt:lpstr>Effective vs. Non-Effective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Sean Venckus</dc:creator>
  <cp:revision>1</cp:revision>
  <dcterms:created xsi:type="dcterms:W3CDTF">2025-10-01T20:01:41Z</dcterms:created>
  <dcterms:modified xsi:type="dcterms:W3CDTF">2025-10-17T15:50:31Z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0x0101002DE96472BC90BE48B76C2E42FD0B8635</vt:lpwstr>
  </property>
  <property fmtid="{D5CDD505-2E9C-101B-9397-08002B2CF9AE}" pid="3" name="MediaServiceImageTags">
    <vt:lpwstr/>
  </property>
</Properties>
</file>